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 id="214748364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70" r:id="rId17"/>
    <p:sldId id="267" r:id="rId18"/>
    <p:sldId id="268" r:id="rId19"/>
    <p:sldId id="269" r:id="rId20"/>
    <p:sldId id="271" r:id="rId21"/>
  </p:sldIdLst>
  <p:sldSz cx="12192000" cy="6858000"/>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4A8D8-1249-4790-BB73-32F79A18E798}" v="13" dt="2020-09-24T13:21:07.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00E4A8D8-1249-4790-BB73-32F79A18E798}"/>
    <pc:docChg chg="undo custSel mod addSld delSld modSld sldOrd addMainMaster">
      <pc:chgData name="Pascalle Cup" userId="acdf420d-3d1b-463e-9173-44ff0cd1b36a" providerId="ADAL" clId="{00E4A8D8-1249-4790-BB73-32F79A18E798}" dt="2020-09-24T13:36:39.089" v="991" actId="20577"/>
      <pc:docMkLst>
        <pc:docMk/>
      </pc:docMkLst>
      <pc:sldChg chg="addSp delSp modSp mod delDesignElem">
        <pc:chgData name="Pascalle Cup" userId="acdf420d-3d1b-463e-9173-44ff0cd1b36a" providerId="ADAL" clId="{00E4A8D8-1249-4790-BB73-32F79A18E798}" dt="2020-09-24T13:04:55.378" v="593"/>
        <pc:sldMkLst>
          <pc:docMk/>
          <pc:sldMk cId="3871968401" sldId="256"/>
        </pc:sldMkLst>
        <pc:spChg chg="mod">
          <ac:chgData name="Pascalle Cup" userId="acdf420d-3d1b-463e-9173-44ff0cd1b36a" providerId="ADAL" clId="{00E4A8D8-1249-4790-BB73-32F79A18E798}" dt="2020-09-24T12:48:51.283" v="32" actId="26606"/>
          <ac:spMkLst>
            <pc:docMk/>
            <pc:sldMk cId="3871968401" sldId="256"/>
            <ac:spMk id="2" creationId="{39B3BBFA-6780-4848-896B-11E2D89C86AC}"/>
          </ac:spMkLst>
        </pc:spChg>
        <pc:spChg chg="mod">
          <ac:chgData name="Pascalle Cup" userId="acdf420d-3d1b-463e-9173-44ff0cd1b36a" providerId="ADAL" clId="{00E4A8D8-1249-4790-BB73-32F79A18E798}" dt="2020-09-24T12:48:51.283" v="32" actId="26606"/>
          <ac:spMkLst>
            <pc:docMk/>
            <pc:sldMk cId="3871968401" sldId="256"/>
            <ac:spMk id="3" creationId="{05BE71A3-DA23-4680-B714-8D42192C0CB1}"/>
          </ac:spMkLst>
        </pc:spChg>
        <pc:spChg chg="add del">
          <ac:chgData name="Pascalle Cup" userId="acdf420d-3d1b-463e-9173-44ff0cd1b36a" providerId="ADAL" clId="{00E4A8D8-1249-4790-BB73-32F79A18E798}" dt="2020-09-24T13:04:55.378" v="593"/>
          <ac:spMkLst>
            <pc:docMk/>
            <pc:sldMk cId="3871968401" sldId="256"/>
            <ac:spMk id="9" creationId="{AC8EEB0F-BA72-49AC-956F-331B60FDE79E}"/>
          </ac:spMkLst>
        </pc:spChg>
        <pc:spChg chg="add del">
          <ac:chgData name="Pascalle Cup" userId="acdf420d-3d1b-463e-9173-44ff0cd1b36a" providerId="ADAL" clId="{00E4A8D8-1249-4790-BB73-32F79A18E798}" dt="2020-09-24T13:04:55.378" v="593"/>
          <ac:spMkLst>
            <pc:docMk/>
            <pc:sldMk cId="3871968401" sldId="256"/>
            <ac:spMk id="11" creationId="{14543B09-440D-4F57-BCB0-A4FCC922D80E}"/>
          </ac:spMkLst>
        </pc:spChg>
        <pc:spChg chg="add del">
          <ac:chgData name="Pascalle Cup" userId="acdf420d-3d1b-463e-9173-44ff0cd1b36a" providerId="ADAL" clId="{00E4A8D8-1249-4790-BB73-32F79A18E798}" dt="2020-09-24T13:04:55.378" v="593"/>
          <ac:spMkLst>
            <pc:docMk/>
            <pc:sldMk cId="3871968401" sldId="256"/>
            <ac:spMk id="22" creationId="{0EE80047-1219-42E8-86D3-94F51205039D}"/>
          </ac:spMkLst>
        </pc:spChg>
        <pc:spChg chg="add del">
          <ac:chgData name="Pascalle Cup" userId="acdf420d-3d1b-463e-9173-44ff0cd1b36a" providerId="ADAL" clId="{00E4A8D8-1249-4790-BB73-32F79A18E798}" dt="2020-09-24T13:04:55.378" v="593"/>
          <ac:spMkLst>
            <pc:docMk/>
            <pc:sldMk cId="3871968401" sldId="256"/>
            <ac:spMk id="23" creationId="{E83B29B1-18A6-4A7A-A498-90E521667991}"/>
          </ac:spMkLst>
        </pc:spChg>
        <pc:spChg chg="add del">
          <ac:chgData name="Pascalle Cup" userId="acdf420d-3d1b-463e-9173-44ff0cd1b36a" providerId="ADAL" clId="{00E4A8D8-1249-4790-BB73-32F79A18E798}" dt="2020-09-24T12:48:51.283" v="32" actId="26606"/>
          <ac:spMkLst>
            <pc:docMk/>
            <pc:sldMk cId="3871968401" sldId="256"/>
            <ac:spMk id="28" creationId="{AC8EEB0F-BA72-49AC-956F-331B60FDE79E}"/>
          </ac:spMkLst>
        </pc:spChg>
        <pc:spChg chg="add del">
          <ac:chgData name="Pascalle Cup" userId="acdf420d-3d1b-463e-9173-44ff0cd1b36a" providerId="ADAL" clId="{00E4A8D8-1249-4790-BB73-32F79A18E798}" dt="2020-09-24T12:48:51.283" v="32" actId="26606"/>
          <ac:spMkLst>
            <pc:docMk/>
            <pc:sldMk cId="3871968401" sldId="256"/>
            <ac:spMk id="30" creationId="{1BE70332-ECAF-47BB-8C7B-BD049452F653}"/>
          </ac:spMkLst>
        </pc:spChg>
        <pc:spChg chg="add del">
          <ac:chgData name="Pascalle Cup" userId="acdf420d-3d1b-463e-9173-44ff0cd1b36a" providerId="ADAL" clId="{00E4A8D8-1249-4790-BB73-32F79A18E798}" dt="2020-09-24T12:48:51.283" v="32" actId="26606"/>
          <ac:spMkLst>
            <pc:docMk/>
            <pc:sldMk cId="3871968401" sldId="256"/>
            <ac:spMk id="32" creationId="{716D9361-A35A-4DC8-AAB9-04FD2D6FEE1D}"/>
          </ac:spMkLst>
        </pc:spChg>
        <pc:spChg chg="add del">
          <ac:chgData name="Pascalle Cup" userId="acdf420d-3d1b-463e-9173-44ff0cd1b36a" providerId="ADAL" clId="{00E4A8D8-1249-4790-BB73-32F79A18E798}" dt="2020-09-24T12:48:51.283" v="32" actId="26606"/>
          <ac:spMkLst>
            <pc:docMk/>
            <pc:sldMk cId="3871968401" sldId="256"/>
            <ac:spMk id="34" creationId="{87FC31AD-FBB3-4219-A758-D6F7594A0A81}"/>
          </ac:spMkLst>
        </pc:spChg>
        <pc:picChg chg="mod ord">
          <ac:chgData name="Pascalle Cup" userId="acdf420d-3d1b-463e-9173-44ff0cd1b36a" providerId="ADAL" clId="{00E4A8D8-1249-4790-BB73-32F79A18E798}" dt="2020-09-24T12:48:51.283" v="32" actId="26606"/>
          <ac:picMkLst>
            <pc:docMk/>
            <pc:sldMk cId="3871968401" sldId="256"/>
            <ac:picMk id="4" creationId="{24C4CE79-D2E0-4C70-B1D9-628415643F6B}"/>
          </ac:picMkLst>
        </pc:picChg>
      </pc:sldChg>
      <pc:sldChg chg="addSp delSp modSp new mod setBg delDesignElem">
        <pc:chgData name="Pascalle Cup" userId="acdf420d-3d1b-463e-9173-44ff0cd1b36a" providerId="ADAL" clId="{00E4A8D8-1249-4790-BB73-32F79A18E798}" dt="2020-09-24T13:04:55.378" v="593"/>
        <pc:sldMkLst>
          <pc:docMk/>
          <pc:sldMk cId="1308346682" sldId="257"/>
        </pc:sldMkLst>
        <pc:spChg chg="mod">
          <ac:chgData name="Pascalle Cup" userId="acdf420d-3d1b-463e-9173-44ff0cd1b36a" providerId="ADAL" clId="{00E4A8D8-1249-4790-BB73-32F79A18E798}" dt="2020-09-24T12:49:05.480" v="40" actId="1076"/>
          <ac:spMkLst>
            <pc:docMk/>
            <pc:sldMk cId="1308346682" sldId="257"/>
            <ac:spMk id="2" creationId="{B09C36E7-682C-415C-83B1-3E1586AE37DF}"/>
          </ac:spMkLst>
        </pc:spChg>
        <pc:spChg chg="add mod">
          <ac:chgData name="Pascalle Cup" userId="acdf420d-3d1b-463e-9173-44ff0cd1b36a" providerId="ADAL" clId="{00E4A8D8-1249-4790-BB73-32F79A18E798}" dt="2020-09-24T13:01:54.044" v="568" actId="20577"/>
          <ac:spMkLst>
            <pc:docMk/>
            <pc:sldMk cId="1308346682" sldId="257"/>
            <ac:spMk id="3" creationId="{05217951-DE72-4162-8144-5B9FE8F06EB4}"/>
          </ac:spMkLst>
        </pc:spChg>
        <pc:spChg chg="add del">
          <ac:chgData name="Pascalle Cup" userId="acdf420d-3d1b-463e-9173-44ff0cd1b36a" providerId="ADAL" clId="{00E4A8D8-1249-4790-BB73-32F79A18E798}" dt="2020-09-24T13:04:55.378" v="593"/>
          <ac:spMkLst>
            <pc:docMk/>
            <pc:sldMk cId="1308346682" sldId="257"/>
            <ac:spMk id="7" creationId="{9B0F7D69-D93C-4C38-A23D-76E000D691CD}"/>
          </ac:spMkLst>
        </pc:spChg>
        <pc:spChg chg="add del">
          <ac:chgData name="Pascalle Cup" userId="acdf420d-3d1b-463e-9173-44ff0cd1b36a" providerId="ADAL" clId="{00E4A8D8-1249-4790-BB73-32F79A18E798}" dt="2020-09-24T13:04:55.378" v="593"/>
          <ac:spMkLst>
            <pc:docMk/>
            <pc:sldMk cId="1308346682" sldId="257"/>
            <ac:spMk id="9" creationId="{8CD419D4-EA9D-42D9-BF62-B07F0B7B672B}"/>
          </ac:spMkLst>
        </pc:spChg>
        <pc:spChg chg="add del">
          <ac:chgData name="Pascalle Cup" userId="acdf420d-3d1b-463e-9173-44ff0cd1b36a" providerId="ADAL" clId="{00E4A8D8-1249-4790-BB73-32F79A18E798}" dt="2020-09-24T13:04:55.378" v="593"/>
          <ac:spMkLst>
            <pc:docMk/>
            <pc:sldMk cId="1308346682" sldId="257"/>
            <ac:spMk id="11" creationId="{1C6FEC9B-9608-4181-A9E5-A1B80E72021C}"/>
          </ac:spMkLst>
        </pc:spChg>
        <pc:spChg chg="add del">
          <ac:chgData name="Pascalle Cup" userId="acdf420d-3d1b-463e-9173-44ff0cd1b36a" providerId="ADAL" clId="{00E4A8D8-1249-4790-BB73-32F79A18E798}" dt="2020-09-24T13:04:55.378" v="593"/>
          <ac:spMkLst>
            <pc:docMk/>
            <pc:sldMk cId="1308346682" sldId="257"/>
            <ac:spMk id="13" creationId="{AB1564ED-F26F-451D-97D6-A6EC3E83FD55}"/>
          </ac:spMkLst>
        </pc:spChg>
        <pc:spChg chg="add del">
          <ac:chgData name="Pascalle Cup" userId="acdf420d-3d1b-463e-9173-44ff0cd1b36a" providerId="ADAL" clId="{00E4A8D8-1249-4790-BB73-32F79A18E798}" dt="2020-09-24T13:04:55.378" v="593"/>
          <ac:spMkLst>
            <pc:docMk/>
            <pc:sldMk cId="1308346682" sldId="257"/>
            <ac:spMk id="15" creationId="{AF50A80E-5DCB-4320-9947-73BF2D6F059F}"/>
          </ac:spMkLst>
        </pc:spChg>
        <pc:spChg chg="add del">
          <ac:chgData name="Pascalle Cup" userId="acdf420d-3d1b-463e-9173-44ff0cd1b36a" providerId="ADAL" clId="{00E4A8D8-1249-4790-BB73-32F79A18E798}" dt="2020-09-24T13:04:55.378" v="593"/>
          <ac:spMkLst>
            <pc:docMk/>
            <pc:sldMk cId="1308346682" sldId="257"/>
            <ac:spMk id="17" creationId="{4E9C9717-43F9-44EA-9215-3F2D15B1C737}"/>
          </ac:spMkLst>
        </pc:spChg>
        <pc:spChg chg="add del">
          <ac:chgData name="Pascalle Cup" userId="acdf420d-3d1b-463e-9173-44ff0cd1b36a" providerId="ADAL" clId="{00E4A8D8-1249-4790-BB73-32F79A18E798}" dt="2020-09-24T13:04:55.378" v="593"/>
          <ac:spMkLst>
            <pc:docMk/>
            <pc:sldMk cId="1308346682" sldId="257"/>
            <ac:spMk id="19" creationId="{E66004D1-3DCE-405F-9046-6DE912409E12}"/>
          </ac:spMkLst>
        </pc:spChg>
        <pc:spChg chg="add del">
          <ac:chgData name="Pascalle Cup" userId="acdf420d-3d1b-463e-9173-44ff0cd1b36a" providerId="ADAL" clId="{00E4A8D8-1249-4790-BB73-32F79A18E798}" dt="2020-09-24T13:04:55.378" v="593"/>
          <ac:spMkLst>
            <pc:docMk/>
            <pc:sldMk cId="1308346682" sldId="257"/>
            <ac:spMk id="21" creationId="{D1319957-918B-4BBC-B357-957813808CDF}"/>
          </ac:spMkLst>
        </pc:spChg>
        <pc:spChg chg="add del">
          <ac:chgData name="Pascalle Cup" userId="acdf420d-3d1b-463e-9173-44ff0cd1b36a" providerId="ADAL" clId="{00E4A8D8-1249-4790-BB73-32F79A18E798}" dt="2020-09-24T13:04:55.378" v="593"/>
          <ac:spMkLst>
            <pc:docMk/>
            <pc:sldMk cId="1308346682" sldId="257"/>
            <ac:spMk id="23" creationId="{DDE99ED2-38AE-4E6B-A2FB-3BAA4547B62B}"/>
          </ac:spMkLst>
        </pc:spChg>
        <pc:spChg chg="add del">
          <ac:chgData name="Pascalle Cup" userId="acdf420d-3d1b-463e-9173-44ff0cd1b36a" providerId="ADAL" clId="{00E4A8D8-1249-4790-BB73-32F79A18E798}" dt="2020-09-24T13:04:55.378" v="593"/>
          <ac:spMkLst>
            <pc:docMk/>
            <pc:sldMk cId="1308346682" sldId="257"/>
            <ac:spMk id="25" creationId="{4C97F85D-676A-4298-AAF0-E24310C53B18}"/>
          </ac:spMkLst>
        </pc:spChg>
        <pc:spChg chg="add del">
          <ac:chgData name="Pascalle Cup" userId="acdf420d-3d1b-463e-9173-44ff0cd1b36a" providerId="ADAL" clId="{00E4A8D8-1249-4790-BB73-32F79A18E798}" dt="2020-09-24T13:04:55.378" v="593"/>
          <ac:spMkLst>
            <pc:docMk/>
            <pc:sldMk cId="1308346682" sldId="257"/>
            <ac:spMk id="27" creationId="{D0959612-2EA6-42F1-ACC7-4056201EE23B}"/>
          </ac:spMkLst>
        </pc:spChg>
        <pc:spChg chg="add del">
          <ac:chgData name="Pascalle Cup" userId="acdf420d-3d1b-463e-9173-44ff0cd1b36a" providerId="ADAL" clId="{00E4A8D8-1249-4790-BB73-32F79A18E798}" dt="2020-09-24T13:04:55.378" v="593"/>
          <ac:spMkLst>
            <pc:docMk/>
            <pc:sldMk cId="1308346682" sldId="257"/>
            <ac:spMk id="29" creationId="{7DFC4C57-C439-46F0-9EE0-6F81C8812D40}"/>
          </ac:spMkLst>
        </pc:spChg>
        <pc:spChg chg="add del">
          <ac:chgData name="Pascalle Cup" userId="acdf420d-3d1b-463e-9173-44ff0cd1b36a" providerId="ADAL" clId="{00E4A8D8-1249-4790-BB73-32F79A18E798}" dt="2020-09-24T13:04:55.378" v="593"/>
          <ac:spMkLst>
            <pc:docMk/>
            <pc:sldMk cId="1308346682" sldId="257"/>
            <ac:spMk id="31" creationId="{26B960AB-5836-43B5-AC34-53FD058C3DFC}"/>
          </ac:spMkLst>
        </pc:spChg>
        <pc:spChg chg="add del">
          <ac:chgData name="Pascalle Cup" userId="acdf420d-3d1b-463e-9173-44ff0cd1b36a" providerId="ADAL" clId="{00E4A8D8-1249-4790-BB73-32F79A18E798}" dt="2020-09-24T13:04:55.378" v="593"/>
          <ac:spMkLst>
            <pc:docMk/>
            <pc:sldMk cId="1308346682" sldId="257"/>
            <ac:spMk id="33" creationId="{C1677208-3522-4388-833D-3D313E6B5560}"/>
          </ac:spMkLst>
        </pc:spChg>
        <pc:spChg chg="add del">
          <ac:chgData name="Pascalle Cup" userId="acdf420d-3d1b-463e-9173-44ff0cd1b36a" providerId="ADAL" clId="{00E4A8D8-1249-4790-BB73-32F79A18E798}" dt="2020-09-24T13:04:55.378" v="593"/>
          <ac:spMkLst>
            <pc:docMk/>
            <pc:sldMk cId="1308346682" sldId="257"/>
            <ac:spMk id="35" creationId="{95DDBD4A-BF51-4611-83F3-040CAD66EFC2}"/>
          </ac:spMkLst>
        </pc:spChg>
        <pc:spChg chg="add del">
          <ac:chgData name="Pascalle Cup" userId="acdf420d-3d1b-463e-9173-44ff0cd1b36a" providerId="ADAL" clId="{00E4A8D8-1249-4790-BB73-32F79A18E798}" dt="2020-09-24T13:04:55.378" v="593"/>
          <ac:spMkLst>
            <pc:docMk/>
            <pc:sldMk cId="1308346682" sldId="257"/>
            <ac:spMk id="37" creationId="{45D8E355-AD76-409B-9011-DEB5A739D66B}"/>
          </ac:spMkLst>
        </pc:spChg>
        <pc:spChg chg="add del">
          <ac:chgData name="Pascalle Cup" userId="acdf420d-3d1b-463e-9173-44ff0cd1b36a" providerId="ADAL" clId="{00E4A8D8-1249-4790-BB73-32F79A18E798}" dt="2020-09-24T13:04:55.378" v="593"/>
          <ac:spMkLst>
            <pc:docMk/>
            <pc:sldMk cId="1308346682" sldId="257"/>
            <ac:spMk id="39" creationId="{19EED787-814A-4A93-B141-39BF3488BCC1}"/>
          </ac:spMkLst>
        </pc:spChg>
      </pc:sldChg>
      <pc:sldChg chg="new del">
        <pc:chgData name="Pascalle Cup" userId="acdf420d-3d1b-463e-9173-44ff0cd1b36a" providerId="ADAL" clId="{00E4A8D8-1249-4790-BB73-32F79A18E798}" dt="2020-09-24T12:48:16.202" v="1" actId="680"/>
        <pc:sldMkLst>
          <pc:docMk/>
          <pc:sldMk cId="1540134420" sldId="257"/>
        </pc:sldMkLst>
      </pc:sldChg>
      <pc:sldChg chg="addSp modSp new mod">
        <pc:chgData name="Pascalle Cup" userId="acdf420d-3d1b-463e-9173-44ff0cd1b36a" providerId="ADAL" clId="{00E4A8D8-1249-4790-BB73-32F79A18E798}" dt="2020-09-24T13:04:55.378" v="593"/>
        <pc:sldMkLst>
          <pc:docMk/>
          <pc:sldMk cId="2502829126" sldId="258"/>
        </pc:sldMkLst>
        <pc:spChg chg="mod">
          <ac:chgData name="Pascalle Cup" userId="acdf420d-3d1b-463e-9173-44ff0cd1b36a" providerId="ADAL" clId="{00E4A8D8-1249-4790-BB73-32F79A18E798}" dt="2020-09-24T13:04:55.378" v="593"/>
          <ac:spMkLst>
            <pc:docMk/>
            <pc:sldMk cId="2502829126" sldId="258"/>
            <ac:spMk id="2" creationId="{FFFF61DF-76C2-4757-BC27-EBE77234956C}"/>
          </ac:spMkLst>
        </pc:spChg>
        <pc:spChg chg="add mod">
          <ac:chgData name="Pascalle Cup" userId="acdf420d-3d1b-463e-9173-44ff0cd1b36a" providerId="ADAL" clId="{00E4A8D8-1249-4790-BB73-32F79A18E798}" dt="2020-09-24T12:55:26.381" v="306" actId="1076"/>
          <ac:spMkLst>
            <pc:docMk/>
            <pc:sldMk cId="2502829126" sldId="258"/>
            <ac:spMk id="4" creationId="{B853C10F-88A2-4C20-811D-348A02743A66}"/>
          </ac:spMkLst>
        </pc:spChg>
        <pc:spChg chg="add mod">
          <ac:chgData name="Pascalle Cup" userId="acdf420d-3d1b-463e-9173-44ff0cd1b36a" providerId="ADAL" clId="{00E4A8D8-1249-4790-BB73-32F79A18E798}" dt="2020-09-24T12:55:19.127" v="304" actId="20577"/>
          <ac:spMkLst>
            <pc:docMk/>
            <pc:sldMk cId="2502829126" sldId="258"/>
            <ac:spMk id="5" creationId="{5AA29FF3-0265-47C4-91C6-E9371C5AC663}"/>
          </ac:spMkLst>
        </pc:spChg>
        <pc:spChg chg="add mod">
          <ac:chgData name="Pascalle Cup" userId="acdf420d-3d1b-463e-9173-44ff0cd1b36a" providerId="ADAL" clId="{00E4A8D8-1249-4790-BB73-32F79A18E798}" dt="2020-09-24T12:56:57.975" v="417" actId="20577"/>
          <ac:spMkLst>
            <pc:docMk/>
            <pc:sldMk cId="2502829126" sldId="258"/>
            <ac:spMk id="7" creationId="{4187C299-B476-4216-B979-719407D384F1}"/>
          </ac:spMkLst>
        </pc:spChg>
        <pc:spChg chg="add mod">
          <ac:chgData name="Pascalle Cup" userId="acdf420d-3d1b-463e-9173-44ff0cd1b36a" providerId="ADAL" clId="{00E4A8D8-1249-4790-BB73-32F79A18E798}" dt="2020-09-24T12:56:53.885" v="416" actId="1076"/>
          <ac:spMkLst>
            <pc:docMk/>
            <pc:sldMk cId="2502829126" sldId="258"/>
            <ac:spMk id="9" creationId="{FF6EC4FD-3777-4BF8-B380-4859D9E43D60}"/>
          </ac:spMkLst>
        </pc:spChg>
        <pc:spChg chg="add mod">
          <ac:chgData name="Pascalle Cup" userId="acdf420d-3d1b-463e-9173-44ff0cd1b36a" providerId="ADAL" clId="{00E4A8D8-1249-4790-BB73-32F79A18E798}" dt="2020-09-24T12:57:57.814" v="506" actId="20577"/>
          <ac:spMkLst>
            <pc:docMk/>
            <pc:sldMk cId="2502829126" sldId="258"/>
            <ac:spMk id="11" creationId="{D58ED08A-4C6B-4FEE-9608-3DFCFDB8BC39}"/>
          </ac:spMkLst>
        </pc:spChg>
        <pc:spChg chg="add mod">
          <ac:chgData name="Pascalle Cup" userId="acdf420d-3d1b-463e-9173-44ff0cd1b36a" providerId="ADAL" clId="{00E4A8D8-1249-4790-BB73-32F79A18E798}" dt="2020-09-24T12:58:01.149" v="507" actId="1076"/>
          <ac:spMkLst>
            <pc:docMk/>
            <pc:sldMk cId="2502829126" sldId="258"/>
            <ac:spMk id="12" creationId="{2EB4601B-786F-41CF-AD86-D489D93DC76C}"/>
          </ac:spMkLst>
        </pc:spChg>
      </pc:sldChg>
      <pc:sldChg chg="delSp modSp add mod">
        <pc:chgData name="Pascalle Cup" userId="acdf420d-3d1b-463e-9173-44ff0cd1b36a" providerId="ADAL" clId="{00E4A8D8-1249-4790-BB73-32F79A18E798}" dt="2020-09-24T13:00:53.860" v="522" actId="21"/>
        <pc:sldMkLst>
          <pc:docMk/>
          <pc:sldMk cId="72108502" sldId="259"/>
        </pc:sldMkLst>
        <pc:spChg chg="mod">
          <ac:chgData name="Pascalle Cup" userId="acdf420d-3d1b-463e-9173-44ff0cd1b36a" providerId="ADAL" clId="{00E4A8D8-1249-4790-BB73-32F79A18E798}" dt="2020-09-24T13:00:40.014" v="521" actId="6549"/>
          <ac:spMkLst>
            <pc:docMk/>
            <pc:sldMk cId="72108502" sldId="259"/>
            <ac:spMk id="4" creationId="{B64C915D-F784-48B2-A1C5-7D914D5FF480}"/>
          </ac:spMkLst>
        </pc:spChg>
        <pc:spChg chg="del">
          <ac:chgData name="Pascalle Cup" userId="acdf420d-3d1b-463e-9173-44ff0cd1b36a" providerId="ADAL" clId="{00E4A8D8-1249-4790-BB73-32F79A18E798}" dt="2020-09-24T13:00:53.860" v="522" actId="21"/>
          <ac:spMkLst>
            <pc:docMk/>
            <pc:sldMk cId="72108502" sldId="259"/>
            <ac:spMk id="5" creationId="{39BE9334-4D70-4CC7-B29B-EAAFD5966588}"/>
          </ac:spMkLst>
        </pc:spChg>
      </pc:sldChg>
      <pc:sldChg chg="addSp delSp modSp new mod">
        <pc:chgData name="Pascalle Cup" userId="acdf420d-3d1b-463e-9173-44ff0cd1b36a" providerId="ADAL" clId="{00E4A8D8-1249-4790-BB73-32F79A18E798}" dt="2020-09-24T13:01:31.579" v="529" actId="207"/>
        <pc:sldMkLst>
          <pc:docMk/>
          <pc:sldMk cId="3877071890" sldId="260"/>
        </pc:sldMkLst>
        <pc:spChg chg="del">
          <ac:chgData name="Pascalle Cup" userId="acdf420d-3d1b-463e-9173-44ff0cd1b36a" providerId="ADAL" clId="{00E4A8D8-1249-4790-BB73-32F79A18E798}" dt="2020-09-24T13:01:03.617" v="524" actId="22"/>
          <ac:spMkLst>
            <pc:docMk/>
            <pc:sldMk cId="3877071890" sldId="260"/>
            <ac:spMk id="2" creationId="{78B8EF79-76AA-4CDD-87F5-7AA4CB4ACFB6}"/>
          </ac:spMkLst>
        </pc:spChg>
        <pc:spChg chg="add mod">
          <ac:chgData name="Pascalle Cup" userId="acdf420d-3d1b-463e-9173-44ff0cd1b36a" providerId="ADAL" clId="{00E4A8D8-1249-4790-BB73-32F79A18E798}" dt="2020-09-24T13:01:31.579" v="529" actId="207"/>
          <ac:spMkLst>
            <pc:docMk/>
            <pc:sldMk cId="3877071890" sldId="260"/>
            <ac:spMk id="4" creationId="{922D3DAB-51EF-4079-804C-1DC148DC9862}"/>
          </ac:spMkLst>
        </pc:spChg>
      </pc:sldChg>
      <pc:sldChg chg="modSp add mod">
        <pc:chgData name="Pascalle Cup" userId="acdf420d-3d1b-463e-9173-44ff0cd1b36a" providerId="ADAL" clId="{00E4A8D8-1249-4790-BB73-32F79A18E798}" dt="2020-09-24T13:19:14.806" v="949" actId="20577"/>
        <pc:sldMkLst>
          <pc:docMk/>
          <pc:sldMk cId="2892346548" sldId="261"/>
        </pc:sldMkLst>
        <pc:spChg chg="mod">
          <ac:chgData name="Pascalle Cup" userId="acdf420d-3d1b-463e-9173-44ff0cd1b36a" providerId="ADAL" clId="{00E4A8D8-1249-4790-BB73-32F79A18E798}" dt="2020-09-24T13:19:14.806" v="949" actId="20577"/>
          <ac:spMkLst>
            <pc:docMk/>
            <pc:sldMk cId="2892346548" sldId="261"/>
            <ac:spMk id="2" creationId="{029750C9-7960-4C62-8112-920403ACCF80}"/>
          </ac:spMkLst>
        </pc:spChg>
      </pc:sldChg>
      <pc:sldChg chg="modSp add mod">
        <pc:chgData name="Pascalle Cup" userId="acdf420d-3d1b-463e-9173-44ff0cd1b36a" providerId="ADAL" clId="{00E4A8D8-1249-4790-BB73-32F79A18E798}" dt="2020-09-24T13:03:46.649" v="576" actId="1076"/>
        <pc:sldMkLst>
          <pc:docMk/>
          <pc:sldMk cId="853758978" sldId="262"/>
        </pc:sldMkLst>
        <pc:spChg chg="mod">
          <ac:chgData name="Pascalle Cup" userId="acdf420d-3d1b-463e-9173-44ff0cd1b36a" providerId="ADAL" clId="{00E4A8D8-1249-4790-BB73-32F79A18E798}" dt="2020-09-24T13:03:46.649" v="576" actId="1076"/>
          <ac:spMkLst>
            <pc:docMk/>
            <pc:sldMk cId="853758978" sldId="262"/>
            <ac:spMk id="5" creationId="{6F998D61-1552-44B6-9A3E-E39F964C2E52}"/>
          </ac:spMkLst>
        </pc:spChg>
        <pc:picChg chg="mod">
          <ac:chgData name="Pascalle Cup" userId="acdf420d-3d1b-463e-9173-44ff0cd1b36a" providerId="ADAL" clId="{00E4A8D8-1249-4790-BB73-32F79A18E798}" dt="2020-09-24T13:03:43.664" v="575" actId="14100"/>
          <ac:picMkLst>
            <pc:docMk/>
            <pc:sldMk cId="853758978" sldId="262"/>
            <ac:picMk id="4" creationId="{B6C63EC0-8494-4D19-AF7E-7C30BFD98E24}"/>
          </ac:picMkLst>
        </pc:picChg>
      </pc:sldChg>
      <pc:sldChg chg="add">
        <pc:chgData name="Pascalle Cup" userId="acdf420d-3d1b-463e-9173-44ff0cd1b36a" providerId="ADAL" clId="{00E4A8D8-1249-4790-BB73-32F79A18E798}" dt="2020-09-24T13:03:14.440" v="574"/>
        <pc:sldMkLst>
          <pc:docMk/>
          <pc:sldMk cId="575785946" sldId="263"/>
        </pc:sldMkLst>
      </pc:sldChg>
      <pc:sldChg chg="addSp delSp modSp add mod setBg">
        <pc:chgData name="Pascalle Cup" userId="acdf420d-3d1b-463e-9173-44ff0cd1b36a" providerId="ADAL" clId="{00E4A8D8-1249-4790-BB73-32F79A18E798}" dt="2020-09-24T13:20:24.867" v="971" actId="6549"/>
        <pc:sldMkLst>
          <pc:docMk/>
          <pc:sldMk cId="1278714208" sldId="264"/>
        </pc:sldMkLst>
        <pc:spChg chg="mod">
          <ac:chgData name="Pascalle Cup" userId="acdf420d-3d1b-463e-9173-44ff0cd1b36a" providerId="ADAL" clId="{00E4A8D8-1249-4790-BB73-32F79A18E798}" dt="2020-09-24T13:06:42.846" v="599" actId="26606"/>
          <ac:spMkLst>
            <pc:docMk/>
            <pc:sldMk cId="1278714208" sldId="264"/>
            <ac:spMk id="2" creationId="{4B04026E-2A64-4882-AB87-051364103D05}"/>
          </ac:spMkLst>
        </pc:spChg>
        <pc:spChg chg="mod">
          <ac:chgData name="Pascalle Cup" userId="acdf420d-3d1b-463e-9173-44ff0cd1b36a" providerId="ADAL" clId="{00E4A8D8-1249-4790-BB73-32F79A18E798}" dt="2020-09-24T13:20:24.867" v="971" actId="6549"/>
          <ac:spMkLst>
            <pc:docMk/>
            <pc:sldMk cId="1278714208" sldId="264"/>
            <ac:spMk id="3" creationId="{6A26D300-D412-4744-A5CA-09EDCBB57C21}"/>
          </ac:spMkLst>
        </pc:spChg>
        <pc:spChg chg="add del">
          <ac:chgData name="Pascalle Cup" userId="acdf420d-3d1b-463e-9173-44ff0cd1b36a" providerId="ADAL" clId="{00E4A8D8-1249-4790-BB73-32F79A18E798}" dt="2020-09-24T13:06:42.846" v="598" actId="26606"/>
          <ac:spMkLst>
            <pc:docMk/>
            <pc:sldMk cId="1278714208" sldId="264"/>
            <ac:spMk id="8" creationId="{827B839B-9ADE-406B-8590-F1CAEDED45A1}"/>
          </ac:spMkLst>
        </pc:spChg>
        <pc:spChg chg="add del">
          <ac:chgData name="Pascalle Cup" userId="acdf420d-3d1b-463e-9173-44ff0cd1b36a" providerId="ADAL" clId="{00E4A8D8-1249-4790-BB73-32F79A18E798}" dt="2020-09-24T13:06:42.846" v="598" actId="26606"/>
          <ac:spMkLst>
            <pc:docMk/>
            <pc:sldMk cId="1278714208" sldId="264"/>
            <ac:spMk id="10" creationId="{CFE45BF0-46DB-408C-B5F7-7B11716805D4}"/>
          </ac:spMkLst>
        </pc:spChg>
        <pc:spChg chg="add del">
          <ac:chgData name="Pascalle Cup" userId="acdf420d-3d1b-463e-9173-44ff0cd1b36a" providerId="ADAL" clId="{00E4A8D8-1249-4790-BB73-32F79A18E798}" dt="2020-09-24T13:06:42.846" v="598" actId="26606"/>
          <ac:spMkLst>
            <pc:docMk/>
            <pc:sldMk cId="1278714208" sldId="264"/>
            <ac:spMk id="12" creationId="{2AEBC8F2-97B1-41B4-93F1-2D289E197FBA}"/>
          </ac:spMkLst>
        </pc:spChg>
        <pc:spChg chg="add del">
          <ac:chgData name="Pascalle Cup" userId="acdf420d-3d1b-463e-9173-44ff0cd1b36a" providerId="ADAL" clId="{00E4A8D8-1249-4790-BB73-32F79A18E798}" dt="2020-09-24T13:06:42.846" v="598" actId="26606"/>
          <ac:spMkLst>
            <pc:docMk/>
            <pc:sldMk cId="1278714208" sldId="264"/>
            <ac:spMk id="14" creationId="{472E3A19-F5D5-48FC-BB9C-48C2F68F598B}"/>
          </ac:spMkLst>
        </pc:spChg>
        <pc:spChg chg="add del">
          <ac:chgData name="Pascalle Cup" userId="acdf420d-3d1b-463e-9173-44ff0cd1b36a" providerId="ADAL" clId="{00E4A8D8-1249-4790-BB73-32F79A18E798}" dt="2020-09-24T13:06:42.846" v="598" actId="26606"/>
          <ac:spMkLst>
            <pc:docMk/>
            <pc:sldMk cId="1278714208" sldId="264"/>
            <ac:spMk id="16" creationId="{7A62E32F-BB65-43A8-8EB5-92346890E549}"/>
          </ac:spMkLst>
        </pc:spChg>
        <pc:spChg chg="add del">
          <ac:chgData name="Pascalle Cup" userId="acdf420d-3d1b-463e-9173-44ff0cd1b36a" providerId="ADAL" clId="{00E4A8D8-1249-4790-BB73-32F79A18E798}" dt="2020-09-24T13:06:42.846" v="598" actId="26606"/>
          <ac:spMkLst>
            <pc:docMk/>
            <pc:sldMk cId="1278714208" sldId="264"/>
            <ac:spMk id="18" creationId="{14E91B64-9FCC-451E-AFB4-A827D6329367}"/>
          </ac:spMkLst>
        </pc:spChg>
        <pc:spChg chg="add">
          <ac:chgData name="Pascalle Cup" userId="acdf420d-3d1b-463e-9173-44ff0cd1b36a" providerId="ADAL" clId="{00E4A8D8-1249-4790-BB73-32F79A18E798}" dt="2020-09-24T13:06:42.846" v="599" actId="26606"/>
          <ac:spMkLst>
            <pc:docMk/>
            <pc:sldMk cId="1278714208" sldId="264"/>
            <ac:spMk id="20" creationId="{8D70B121-56F4-4848-B38B-182089D909FA}"/>
          </ac:spMkLst>
        </pc:spChg>
        <pc:cxnChg chg="add">
          <ac:chgData name="Pascalle Cup" userId="acdf420d-3d1b-463e-9173-44ff0cd1b36a" providerId="ADAL" clId="{00E4A8D8-1249-4790-BB73-32F79A18E798}" dt="2020-09-24T13:06:42.846" v="599" actId="26606"/>
          <ac:cxnSpMkLst>
            <pc:docMk/>
            <pc:sldMk cId="1278714208" sldId="264"/>
            <ac:cxnSpMk id="21" creationId="{2D72A2C9-F3CA-4216-8BAD-FA4C970C3C4E}"/>
          </ac:cxnSpMkLst>
        </pc:cxnChg>
      </pc:sldChg>
      <pc:sldChg chg="addSp delSp modSp add mod setBg">
        <pc:chgData name="Pascalle Cup" userId="acdf420d-3d1b-463e-9173-44ff0cd1b36a" providerId="ADAL" clId="{00E4A8D8-1249-4790-BB73-32F79A18E798}" dt="2020-09-24T13:34:23.944" v="973" actId="1076"/>
        <pc:sldMkLst>
          <pc:docMk/>
          <pc:sldMk cId="2299325643" sldId="265"/>
        </pc:sldMkLst>
        <pc:spChg chg="mod">
          <ac:chgData name="Pascalle Cup" userId="acdf420d-3d1b-463e-9173-44ff0cd1b36a" providerId="ADAL" clId="{00E4A8D8-1249-4790-BB73-32F79A18E798}" dt="2020-09-24T13:07:13.208" v="602" actId="26606"/>
          <ac:spMkLst>
            <pc:docMk/>
            <pc:sldMk cId="2299325643" sldId="265"/>
            <ac:spMk id="2" creationId="{448C8979-AE20-465C-B546-D588583973E3}"/>
          </ac:spMkLst>
        </pc:spChg>
        <pc:spChg chg="mod">
          <ac:chgData name="Pascalle Cup" userId="acdf420d-3d1b-463e-9173-44ff0cd1b36a" providerId="ADAL" clId="{00E4A8D8-1249-4790-BB73-32F79A18E798}" dt="2020-09-24T13:10:28.505" v="780" actId="5793"/>
          <ac:spMkLst>
            <pc:docMk/>
            <pc:sldMk cId="2299325643" sldId="265"/>
            <ac:spMk id="3" creationId="{BD859D1A-C054-4441-BA4F-8875C26E4F0E}"/>
          </ac:spMkLst>
        </pc:spChg>
        <pc:spChg chg="add del">
          <ac:chgData name="Pascalle Cup" userId="acdf420d-3d1b-463e-9173-44ff0cd1b36a" providerId="ADAL" clId="{00E4A8D8-1249-4790-BB73-32F79A18E798}" dt="2020-09-24T13:07:13.192" v="601" actId="26606"/>
          <ac:spMkLst>
            <pc:docMk/>
            <pc:sldMk cId="2299325643" sldId="265"/>
            <ac:spMk id="9" creationId="{F4C0B10B-D2C4-4A54-AFAD-3D27DF88BB37}"/>
          </ac:spMkLst>
        </pc:spChg>
        <pc:spChg chg="add mod">
          <ac:chgData name="Pascalle Cup" userId="acdf420d-3d1b-463e-9173-44ff0cd1b36a" providerId="ADAL" clId="{00E4A8D8-1249-4790-BB73-32F79A18E798}" dt="2020-09-24T13:34:23.944" v="973" actId="1076"/>
          <ac:spMkLst>
            <pc:docMk/>
            <pc:sldMk cId="2299325643" sldId="265"/>
            <ac:spMk id="17" creationId="{2186E584-BDC0-4473-A521-A57C4115AD84}"/>
          </ac:spMkLst>
        </pc:spChg>
        <pc:spChg chg="add">
          <ac:chgData name="Pascalle Cup" userId="acdf420d-3d1b-463e-9173-44ff0cd1b36a" providerId="ADAL" clId="{00E4A8D8-1249-4790-BB73-32F79A18E798}" dt="2020-09-24T13:07:13.208" v="602" actId="26606"/>
          <ac:spMkLst>
            <pc:docMk/>
            <pc:sldMk cId="2299325643" sldId="265"/>
            <ac:spMk id="18" creationId="{C5E1D13B-3A3C-462E-A6FF-A3D5A3881F31}"/>
          </ac:spMkLst>
        </pc:spChg>
        <pc:spChg chg="add">
          <ac:chgData name="Pascalle Cup" userId="acdf420d-3d1b-463e-9173-44ff0cd1b36a" providerId="ADAL" clId="{00E4A8D8-1249-4790-BB73-32F79A18E798}" dt="2020-09-24T13:07:13.208" v="602" actId="26606"/>
          <ac:spMkLst>
            <pc:docMk/>
            <pc:sldMk cId="2299325643" sldId="265"/>
            <ac:spMk id="19" creationId="{B82AB0A7-5ADB-43AA-A85D-9EB9D8BC09DC}"/>
          </ac:spMkLst>
        </pc:spChg>
        <pc:spChg chg="add">
          <ac:chgData name="Pascalle Cup" userId="acdf420d-3d1b-463e-9173-44ff0cd1b36a" providerId="ADAL" clId="{00E4A8D8-1249-4790-BB73-32F79A18E798}" dt="2020-09-24T13:07:13.208" v="602" actId="26606"/>
          <ac:spMkLst>
            <pc:docMk/>
            <pc:sldMk cId="2299325643" sldId="265"/>
            <ac:spMk id="20" creationId="{94214E17-97F3-4B04-AAE9-03BA148AE969}"/>
          </ac:spMkLst>
        </pc:spChg>
        <pc:spChg chg="add">
          <ac:chgData name="Pascalle Cup" userId="acdf420d-3d1b-463e-9173-44ff0cd1b36a" providerId="ADAL" clId="{00E4A8D8-1249-4790-BB73-32F79A18E798}" dt="2020-09-24T13:07:13.208" v="602" actId="26606"/>
          <ac:spMkLst>
            <pc:docMk/>
            <pc:sldMk cId="2299325643" sldId="265"/>
            <ac:spMk id="21" creationId="{EC9D92EA-1FC7-47BC-8749-59CAF27E94C9}"/>
          </ac:spMkLst>
        </pc:spChg>
        <pc:grpChg chg="add del">
          <ac:chgData name="Pascalle Cup" userId="acdf420d-3d1b-463e-9173-44ff0cd1b36a" providerId="ADAL" clId="{00E4A8D8-1249-4790-BB73-32F79A18E798}" dt="2020-09-24T13:07:13.192" v="601" actId="26606"/>
          <ac:grpSpMkLst>
            <pc:docMk/>
            <pc:sldMk cId="2299325643" sldId="265"/>
            <ac:grpSpMk id="11" creationId="{B6BADB90-C74B-40D6-86DC-503F65FCE8DC}"/>
          </ac:grpSpMkLst>
        </pc:grpChg>
        <pc:picChg chg="mod">
          <ac:chgData name="Pascalle Cup" userId="acdf420d-3d1b-463e-9173-44ff0cd1b36a" providerId="ADAL" clId="{00E4A8D8-1249-4790-BB73-32F79A18E798}" dt="2020-09-24T13:07:13.208" v="602" actId="26606"/>
          <ac:picMkLst>
            <pc:docMk/>
            <pc:sldMk cId="2299325643" sldId="265"/>
            <ac:picMk id="4" creationId="{31EED2A5-5F29-4684-A0E0-6B0582436097}"/>
          </ac:picMkLst>
        </pc:picChg>
      </pc:sldChg>
      <pc:sldChg chg="modSp add mod">
        <pc:chgData name="Pascalle Cup" userId="acdf420d-3d1b-463e-9173-44ff0cd1b36a" providerId="ADAL" clId="{00E4A8D8-1249-4790-BB73-32F79A18E798}" dt="2020-09-24T13:18:23.988" v="943" actId="1076"/>
        <pc:sldMkLst>
          <pc:docMk/>
          <pc:sldMk cId="4245260752" sldId="266"/>
        </pc:sldMkLst>
        <pc:spChg chg="mod">
          <ac:chgData name="Pascalle Cup" userId="acdf420d-3d1b-463e-9173-44ff0cd1b36a" providerId="ADAL" clId="{00E4A8D8-1249-4790-BB73-32F79A18E798}" dt="2020-09-24T13:18:17.780" v="942" actId="1076"/>
          <ac:spMkLst>
            <pc:docMk/>
            <pc:sldMk cId="4245260752" sldId="266"/>
            <ac:spMk id="5" creationId="{04B28858-CE2C-4BD2-BA14-679EE1614BE5}"/>
          </ac:spMkLst>
        </pc:spChg>
        <pc:spChg chg="mod">
          <ac:chgData name="Pascalle Cup" userId="acdf420d-3d1b-463e-9173-44ff0cd1b36a" providerId="ADAL" clId="{00E4A8D8-1249-4790-BB73-32F79A18E798}" dt="2020-09-24T13:18:23.988" v="943" actId="1076"/>
          <ac:spMkLst>
            <pc:docMk/>
            <pc:sldMk cId="4245260752" sldId="266"/>
            <ac:spMk id="6" creationId="{DE90CA79-0161-41A2-A931-2ABE9EEA4FD2}"/>
          </ac:spMkLst>
        </pc:spChg>
      </pc:sldChg>
      <pc:sldChg chg="modSp add mod">
        <pc:chgData name="Pascalle Cup" userId="acdf420d-3d1b-463e-9173-44ff0cd1b36a" providerId="ADAL" clId="{00E4A8D8-1249-4790-BB73-32F79A18E798}" dt="2020-09-24T13:18:43.600" v="946" actId="14100"/>
        <pc:sldMkLst>
          <pc:docMk/>
          <pc:sldMk cId="3880464653" sldId="267"/>
        </pc:sldMkLst>
        <pc:spChg chg="mod">
          <ac:chgData name="Pascalle Cup" userId="acdf420d-3d1b-463e-9173-44ff0cd1b36a" providerId="ADAL" clId="{00E4A8D8-1249-4790-BB73-32F79A18E798}" dt="2020-09-24T13:18:38.018" v="944" actId="1076"/>
          <ac:spMkLst>
            <pc:docMk/>
            <pc:sldMk cId="3880464653" sldId="267"/>
            <ac:spMk id="2" creationId="{4215B540-43BD-4E9D-B569-E1553E74FB8E}"/>
          </ac:spMkLst>
        </pc:spChg>
        <pc:spChg chg="mod">
          <ac:chgData name="Pascalle Cup" userId="acdf420d-3d1b-463e-9173-44ff0cd1b36a" providerId="ADAL" clId="{00E4A8D8-1249-4790-BB73-32F79A18E798}" dt="2020-09-24T13:18:43.600" v="946" actId="14100"/>
          <ac:spMkLst>
            <pc:docMk/>
            <pc:sldMk cId="3880464653" sldId="267"/>
            <ac:spMk id="3" creationId="{89EECFB2-5FC2-464C-8026-A71EB555DCBB}"/>
          </ac:spMkLst>
        </pc:spChg>
      </pc:sldChg>
      <pc:sldChg chg="modSp add mod">
        <pc:chgData name="Pascalle Cup" userId="acdf420d-3d1b-463e-9173-44ff0cd1b36a" providerId="ADAL" clId="{00E4A8D8-1249-4790-BB73-32F79A18E798}" dt="2020-09-24T13:09:57.131" v="777" actId="14100"/>
        <pc:sldMkLst>
          <pc:docMk/>
          <pc:sldMk cId="2817314536" sldId="268"/>
        </pc:sldMkLst>
        <pc:spChg chg="mod">
          <ac:chgData name="Pascalle Cup" userId="acdf420d-3d1b-463e-9173-44ff0cd1b36a" providerId="ADAL" clId="{00E4A8D8-1249-4790-BB73-32F79A18E798}" dt="2020-09-24T13:09:57.131" v="777" actId="14100"/>
          <ac:spMkLst>
            <pc:docMk/>
            <pc:sldMk cId="2817314536" sldId="268"/>
            <ac:spMk id="2" creationId="{5B458218-5115-44A5-B84A-3F40BD805EE1}"/>
          </ac:spMkLst>
        </pc:spChg>
      </pc:sldChg>
      <pc:sldChg chg="addSp modSp new mod">
        <pc:chgData name="Pascalle Cup" userId="acdf420d-3d1b-463e-9173-44ff0cd1b36a" providerId="ADAL" clId="{00E4A8D8-1249-4790-BB73-32F79A18E798}" dt="2020-09-24T13:12:40.885" v="874" actId="20577"/>
        <pc:sldMkLst>
          <pc:docMk/>
          <pc:sldMk cId="1921202780" sldId="269"/>
        </pc:sldMkLst>
        <pc:spChg chg="mod">
          <ac:chgData name="Pascalle Cup" userId="acdf420d-3d1b-463e-9173-44ff0cd1b36a" providerId="ADAL" clId="{00E4A8D8-1249-4790-BB73-32F79A18E798}" dt="2020-09-24T13:12:40.885" v="874" actId="20577"/>
          <ac:spMkLst>
            <pc:docMk/>
            <pc:sldMk cId="1921202780" sldId="269"/>
            <ac:spMk id="2" creationId="{4FB09761-557F-491E-9732-791EB3A35708}"/>
          </ac:spMkLst>
        </pc:spChg>
        <pc:spChg chg="add mod">
          <ac:chgData name="Pascalle Cup" userId="acdf420d-3d1b-463e-9173-44ff0cd1b36a" providerId="ADAL" clId="{00E4A8D8-1249-4790-BB73-32F79A18E798}" dt="2020-09-24T13:12:39.022" v="873" actId="1076"/>
          <ac:spMkLst>
            <pc:docMk/>
            <pc:sldMk cId="1921202780" sldId="269"/>
            <ac:spMk id="3" creationId="{E2C18420-97C3-4A36-A8FB-391BEE6F563E}"/>
          </ac:spMkLst>
        </pc:spChg>
      </pc:sldChg>
      <pc:sldChg chg="add del">
        <pc:chgData name="Pascalle Cup" userId="acdf420d-3d1b-463e-9173-44ff0cd1b36a" providerId="ADAL" clId="{00E4A8D8-1249-4790-BB73-32F79A18E798}" dt="2020-09-24T13:04:30.737" v="589" actId="47"/>
        <pc:sldMkLst>
          <pc:docMk/>
          <pc:sldMk cId="3852242705" sldId="269"/>
        </pc:sldMkLst>
      </pc:sldChg>
      <pc:sldChg chg="addSp new del mod">
        <pc:chgData name="Pascalle Cup" userId="acdf420d-3d1b-463e-9173-44ff0cd1b36a" providerId="ADAL" clId="{00E4A8D8-1249-4790-BB73-32F79A18E798}" dt="2020-09-24T13:05:45.739" v="596" actId="47"/>
        <pc:sldMkLst>
          <pc:docMk/>
          <pc:sldMk cId="4065892566" sldId="269"/>
        </pc:sldMkLst>
        <pc:picChg chg="add">
          <ac:chgData name="Pascalle Cup" userId="acdf420d-3d1b-463e-9173-44ff0cd1b36a" providerId="ADAL" clId="{00E4A8D8-1249-4790-BB73-32F79A18E798}" dt="2020-09-24T13:05:40.139" v="595" actId="22"/>
          <ac:picMkLst>
            <pc:docMk/>
            <pc:sldMk cId="4065892566" sldId="269"/>
            <ac:picMk id="5" creationId="{5EA87F0C-0C10-4B09-B8BA-A6C5BDF3553F}"/>
          </ac:picMkLst>
        </pc:picChg>
      </pc:sldChg>
      <pc:sldChg chg="addSp modSp new mod ord">
        <pc:chgData name="Pascalle Cup" userId="acdf420d-3d1b-463e-9173-44ff0cd1b36a" providerId="ADAL" clId="{00E4A8D8-1249-4790-BB73-32F79A18E798}" dt="2020-09-24T13:17:43.370" v="941"/>
        <pc:sldMkLst>
          <pc:docMk/>
          <pc:sldMk cId="1577243440" sldId="270"/>
        </pc:sldMkLst>
        <pc:spChg chg="mod">
          <ac:chgData name="Pascalle Cup" userId="acdf420d-3d1b-463e-9173-44ff0cd1b36a" providerId="ADAL" clId="{00E4A8D8-1249-4790-BB73-32F79A18E798}" dt="2020-09-24T13:17:10.342" v="936" actId="27636"/>
          <ac:spMkLst>
            <pc:docMk/>
            <pc:sldMk cId="1577243440" sldId="270"/>
            <ac:spMk id="2" creationId="{5C44D2CC-69C0-4064-BB34-C201144BE240}"/>
          </ac:spMkLst>
        </pc:spChg>
        <pc:spChg chg="add mod">
          <ac:chgData name="Pascalle Cup" userId="acdf420d-3d1b-463e-9173-44ff0cd1b36a" providerId="ADAL" clId="{00E4A8D8-1249-4790-BB73-32F79A18E798}" dt="2020-09-24T13:17:20.601" v="939" actId="403"/>
          <ac:spMkLst>
            <pc:docMk/>
            <pc:sldMk cId="1577243440" sldId="270"/>
            <ac:spMk id="4" creationId="{B665A1B3-5BA8-42F4-9A88-23CF241589D1}"/>
          </ac:spMkLst>
        </pc:spChg>
      </pc:sldChg>
      <pc:sldChg chg="modSp new mod">
        <pc:chgData name="Pascalle Cup" userId="acdf420d-3d1b-463e-9173-44ff0cd1b36a" providerId="ADAL" clId="{00E4A8D8-1249-4790-BB73-32F79A18E798}" dt="2020-09-24T13:36:39.089" v="991" actId="20577"/>
        <pc:sldMkLst>
          <pc:docMk/>
          <pc:sldMk cId="2629200120" sldId="271"/>
        </pc:sldMkLst>
        <pc:spChg chg="mod">
          <ac:chgData name="Pascalle Cup" userId="acdf420d-3d1b-463e-9173-44ff0cd1b36a" providerId="ADAL" clId="{00E4A8D8-1249-4790-BB73-32F79A18E798}" dt="2020-09-24T13:36:39.089" v="991" actId="20577"/>
          <ac:spMkLst>
            <pc:docMk/>
            <pc:sldMk cId="2629200120" sldId="271"/>
            <ac:spMk id="2" creationId="{45B196BE-ECDB-4488-88CA-3E7ED09E5FD6}"/>
          </ac:spMkLst>
        </pc:spChg>
      </pc:sldChg>
      <pc:sldMasterChg chg="add addSldLayout">
        <pc:chgData name="Pascalle Cup" userId="acdf420d-3d1b-463e-9173-44ff0cd1b36a" providerId="ADAL" clId="{00E4A8D8-1249-4790-BB73-32F79A18E798}" dt="2020-09-24T12:59:59.107" v="508" actId="27028"/>
        <pc:sldMasterMkLst>
          <pc:docMk/>
          <pc:sldMasterMk cId="824579361" sldId="2147483648"/>
        </pc:sldMasterMkLst>
        <pc:sldLayoutChg chg="add">
          <pc:chgData name="Pascalle Cup" userId="acdf420d-3d1b-463e-9173-44ff0cd1b36a" providerId="ADAL" clId="{00E4A8D8-1249-4790-BB73-32F79A18E798}" dt="2020-09-24T12:59:59.107" v="508" actId="27028"/>
          <pc:sldLayoutMkLst>
            <pc:docMk/>
            <pc:sldMasterMk cId="824579361" sldId="2147483648"/>
            <pc:sldLayoutMk cId="3628959195" sldId="2147483654"/>
          </pc:sldLayoutMkLst>
        </pc:sldLayoutChg>
      </pc:sldMasterChg>
      <pc:sldMasterChg chg="add addSldLayout">
        <pc:chgData name="Pascalle Cup" userId="acdf420d-3d1b-463e-9173-44ff0cd1b36a" providerId="ADAL" clId="{00E4A8D8-1249-4790-BB73-32F79A18E798}" dt="2020-09-24T13:03:10.924" v="569" actId="27028"/>
        <pc:sldMasterMkLst>
          <pc:docMk/>
          <pc:sldMasterMk cId="965679026" sldId="2147483660"/>
        </pc:sldMasterMkLst>
        <pc:sldLayoutChg chg="add">
          <pc:chgData name="Pascalle Cup" userId="acdf420d-3d1b-463e-9173-44ff0cd1b36a" providerId="ADAL" clId="{00E4A8D8-1249-4790-BB73-32F79A18E798}" dt="2020-09-24T13:03:10.924" v="569" actId="27028"/>
          <pc:sldLayoutMkLst>
            <pc:docMk/>
            <pc:sldMasterMk cId="965679026" sldId="2147483660"/>
            <pc:sldLayoutMk cId="1403261188" sldId="214748366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9/24/2020</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‹nr.›</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05826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9/24/2020</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98731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9/24/2020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‹nr.›</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582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D3143-20DE-4D79-8EF4-E4917DDB9FC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6A8383D-CD8C-459E-8193-73528351EEC5}"/>
              </a:ext>
            </a:extLst>
          </p:cNvPr>
          <p:cNvSpPr>
            <a:spLocks noGrp="1"/>
          </p:cNvSpPr>
          <p:nvPr>
            <p:ph type="dt" sz="half" idx="10"/>
          </p:nvPr>
        </p:nvSpPr>
        <p:spPr/>
        <p:txBody>
          <a:bodyPr/>
          <a:lstStyle/>
          <a:p>
            <a:fld id="{B45614C5-C784-4B1A-A95C-88A28EE23FE4}" type="datetimeFigureOut">
              <a:rPr lang="nl-NL" smtClean="0"/>
              <a:t>24-9-2020</a:t>
            </a:fld>
            <a:endParaRPr lang="nl-NL"/>
          </a:p>
        </p:txBody>
      </p:sp>
      <p:sp>
        <p:nvSpPr>
          <p:cNvPr id="4" name="Tijdelijke aanduiding voor voettekst 3">
            <a:extLst>
              <a:ext uri="{FF2B5EF4-FFF2-40B4-BE49-F238E27FC236}">
                <a16:creationId xmlns:a16="http://schemas.microsoft.com/office/drawing/2014/main" id="{62822C10-7C36-4568-8F1E-07D361A1423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56F1771-97D1-4AD8-863E-8764DE54877D}"/>
              </a:ext>
            </a:extLst>
          </p:cNvPr>
          <p:cNvSpPr>
            <a:spLocks noGrp="1"/>
          </p:cNvSpPr>
          <p:nvPr>
            <p:ph type="sldNum" sz="quarter" idx="12"/>
          </p:nvPr>
        </p:nvSpPr>
        <p:spPr/>
        <p:txBody>
          <a:bodyPr/>
          <a:lstStyle/>
          <a:p>
            <a:fld id="{33A2C016-666C-4205-815E-10906E08CFC3}" type="slidenum">
              <a:rPr lang="nl-NL" smtClean="0"/>
              <a:t>‹nr.›</a:t>
            </a:fld>
            <a:endParaRPr lang="nl-NL"/>
          </a:p>
        </p:txBody>
      </p:sp>
    </p:spTree>
    <p:extLst>
      <p:ext uri="{BB962C8B-B14F-4D97-AF65-F5344CB8AC3E}">
        <p14:creationId xmlns:p14="http://schemas.microsoft.com/office/powerpoint/2010/main" val="3628959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24-9-2020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995203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9/24/2020</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273735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9/24/2020</a:t>
            </a:fld>
            <a:endParaRPr lang="en-US" dirty="0"/>
          </a:p>
        </p:txBody>
      </p:sp>
    </p:spTree>
    <p:extLst>
      <p:ext uri="{BB962C8B-B14F-4D97-AF65-F5344CB8AC3E}">
        <p14:creationId xmlns:p14="http://schemas.microsoft.com/office/powerpoint/2010/main" val="199591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9/24/2020</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05994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9/24/2020</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987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9/24/2020</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8793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9/24/2020</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23089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9/24/2020</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28948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9/24/2020</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12960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9/24/2020</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‹nr.›</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94416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0" r:id="rId6"/>
    <p:sldLayoutId id="2147483746" r:id="rId7"/>
    <p:sldLayoutId id="2147483747" r:id="rId8"/>
    <p:sldLayoutId id="2147483748" r:id="rId9"/>
    <p:sldLayoutId id="2147483749" r:id="rId10"/>
    <p:sldLayoutId id="2147483751"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871AC14-FA50-4764-93CF-82B47B3B2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CEDF4BC-7007-4B33-9D21-2575315BE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FF106AD-FCA3-4477-9552-95408E4F8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614C5-C784-4B1A-A95C-88A28EE23FE4}" type="datetimeFigureOut">
              <a:rPr lang="nl-NL" smtClean="0"/>
              <a:t>24-9-2020</a:t>
            </a:fld>
            <a:endParaRPr lang="nl-NL"/>
          </a:p>
        </p:txBody>
      </p:sp>
      <p:sp>
        <p:nvSpPr>
          <p:cNvPr id="5" name="Tijdelijke aanduiding voor voettekst 4">
            <a:extLst>
              <a:ext uri="{FF2B5EF4-FFF2-40B4-BE49-F238E27FC236}">
                <a16:creationId xmlns:a16="http://schemas.microsoft.com/office/drawing/2014/main" id="{C53EDF04-B29B-4ADA-BAFE-1148D8B081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6EAEED-AFEB-4D18-ABC8-3ED11664A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2C016-666C-4205-815E-10906E08CFC3}" type="slidenum">
              <a:rPr lang="nl-NL" smtClean="0"/>
              <a:t>‹nr.›</a:t>
            </a:fld>
            <a:endParaRPr lang="nl-NL"/>
          </a:p>
        </p:txBody>
      </p:sp>
    </p:spTree>
    <p:extLst>
      <p:ext uri="{BB962C8B-B14F-4D97-AF65-F5344CB8AC3E}">
        <p14:creationId xmlns:p14="http://schemas.microsoft.com/office/powerpoint/2010/main" val="824579361"/>
      </p:ext>
    </p:extLst>
  </p:cSld>
  <p:clrMap bg1="lt1" tx1="dk1" bg2="lt2" tx2="dk2" accent1="accent1" accent2="accent2" accent3="accent3" accent4="accent4" accent5="accent5" accent6="accent6" hlink="hlink" folHlink="folHlink"/>
  <p:sldLayoutIdLst>
    <p:sldLayoutId id="2147483654" r:id="rId1"/>
    <p:sldLayoutId id="214748375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imulansz.nl/participatiewet-overzicht/" TargetMode="External"/><Relationship Id="rId2" Type="http://schemas.openxmlformats.org/officeDocument/2006/relationships/hyperlink" Target="https://www.stimulansz.nl/wet-maatschappelijke-ondersteuning-2015/" TargetMode="External"/><Relationship Id="rId1" Type="http://schemas.openxmlformats.org/officeDocument/2006/relationships/slideLayout" Target="../slideLayouts/slideLayout6.xml"/><Relationship Id="rId6" Type="http://schemas.openxmlformats.org/officeDocument/2006/relationships/hyperlink" Target="https://www.stimulansz.nl/passend-onderwijs/" TargetMode="External"/><Relationship Id="rId5" Type="http://schemas.openxmlformats.org/officeDocument/2006/relationships/hyperlink" Target="https://www.stimulansz.nl/gemeentelijke-schuldhulpverlening-minnelijk-traject-wsnp/" TargetMode="External"/><Relationship Id="rId4" Type="http://schemas.openxmlformats.org/officeDocument/2006/relationships/hyperlink" Target="https://www.stimulansz.nl/jeugdwet-jeugdhulp-gemeent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WiDvYrzL4M" TargetMode="External"/><Relationship Id="rId2" Type="http://schemas.openxmlformats.org/officeDocument/2006/relationships/hyperlink" Target="https://www.youtube.com/watch?v=DDdogeeTwds" TargetMode="External"/><Relationship Id="rId1" Type="http://schemas.openxmlformats.org/officeDocument/2006/relationships/slideLayout" Target="../slideLayouts/slideLayout6.xml"/><Relationship Id="rId4" Type="http://schemas.openxmlformats.org/officeDocument/2006/relationships/hyperlink" Target="https://www.youtube.com/watch?v=2zbldMdij9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24C4CE79-D2E0-4C70-B1D9-628415643F6B}"/>
              </a:ext>
            </a:extLst>
          </p:cNvPr>
          <p:cNvPicPr>
            <a:picLocks noChangeAspect="1"/>
          </p:cNvPicPr>
          <p:nvPr/>
        </p:nvPicPr>
        <p:blipFill rotWithShape="1">
          <a:blip r:embed="rId2"/>
          <a:srcRect t="14648" r="-1" b="29088"/>
          <a:stretch/>
        </p:blipFill>
        <p:spPr>
          <a:xfrm>
            <a:off x="1524" y="10"/>
            <a:ext cx="12188952" cy="6857990"/>
          </a:xfrm>
          <a:prstGeom prst="rect">
            <a:avLst/>
          </a:prstGeom>
        </p:spPr>
      </p:pic>
      <p:sp>
        <p:nvSpPr>
          <p:cNvPr id="11" name="Freeform: Shape 10">
            <a:extLst>
              <a:ext uri="{FF2B5EF4-FFF2-40B4-BE49-F238E27FC236}">
                <a16:creationId xmlns:a16="http://schemas.microsoft.com/office/drawing/2014/main" id="{14543B09-440D-4F57-BCB0-A4FCC922D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0584" y="1948070"/>
            <a:ext cx="5261264" cy="4909930"/>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2" name="Freeform: Shape 12">
            <a:extLst>
              <a:ext uri="{FF2B5EF4-FFF2-40B4-BE49-F238E27FC236}">
                <a16:creationId xmlns:a16="http://schemas.microsoft.com/office/drawing/2014/main" id="{0EE80047-1219-42E8-86D3-94F512050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449" y="1709530"/>
            <a:ext cx="5448246" cy="5148470"/>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3" name="Freeform: Shape 14">
            <a:extLst>
              <a:ext uri="{FF2B5EF4-FFF2-40B4-BE49-F238E27FC236}">
                <a16:creationId xmlns:a16="http://schemas.microsoft.com/office/drawing/2014/main" id="{E83B29B1-18A6-4A7A-A498-90E521667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959" y="2256518"/>
            <a:ext cx="4930889" cy="4601483"/>
          </a:xfrm>
          <a:custGeom>
            <a:avLst/>
            <a:gdLst>
              <a:gd name="connsiteX0" fmla="*/ 2486925 w 4930889"/>
              <a:gd name="connsiteY0" fmla="*/ 1243 h 4601483"/>
              <a:gd name="connsiteX1" fmla="*/ 3569374 w 4930889"/>
              <a:gd name="connsiteY1" fmla="*/ 324181 h 4601483"/>
              <a:gd name="connsiteX2" fmla="*/ 4856238 w 4930889"/>
              <a:gd name="connsiteY2" fmla="*/ 1766524 h 4601483"/>
              <a:gd name="connsiteX3" fmla="*/ 4930889 w 4930889"/>
              <a:gd name="connsiteY3" fmla="*/ 1950930 h 4601483"/>
              <a:gd name="connsiteX4" fmla="*/ 4930888 w 4930889"/>
              <a:gd name="connsiteY4" fmla="*/ 3928933 h 4601483"/>
              <a:gd name="connsiteX5" fmla="*/ 4836868 w 4930889"/>
              <a:gd name="connsiteY5" fmla="*/ 4118750 h 4601483"/>
              <a:gd name="connsiteX6" fmla="*/ 4475082 w 4930889"/>
              <a:gd name="connsiteY6" fmla="*/ 4521220 h 4601483"/>
              <a:gd name="connsiteX7" fmla="*/ 4350095 w 4930889"/>
              <a:gd name="connsiteY7" fmla="*/ 4601483 h 4601483"/>
              <a:gd name="connsiteX8" fmla="*/ 997316 w 4930889"/>
              <a:gd name="connsiteY8" fmla="*/ 4601483 h 4601483"/>
              <a:gd name="connsiteX9" fmla="*/ 892840 w 4930889"/>
              <a:gd name="connsiteY9" fmla="*/ 4484501 h 4601483"/>
              <a:gd name="connsiteX10" fmla="*/ 407191 w 4930889"/>
              <a:gd name="connsiteY10" fmla="*/ 3560852 h 4601483"/>
              <a:gd name="connsiteX11" fmla="*/ 201279 w 4930889"/>
              <a:gd name="connsiteY11" fmla="*/ 1442391 h 4601483"/>
              <a:gd name="connsiteX12" fmla="*/ 2486925 w 4930889"/>
              <a:gd name="connsiteY12" fmla="*/ 1243 h 460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9" h="4601483">
                <a:moveTo>
                  <a:pt x="2486925" y="1243"/>
                </a:moveTo>
                <a:cubicBezTo>
                  <a:pt x="2843347" y="13472"/>
                  <a:pt x="3209341" y="116316"/>
                  <a:pt x="3569374" y="324181"/>
                </a:cubicBezTo>
                <a:cubicBezTo>
                  <a:pt x="4132718" y="649428"/>
                  <a:pt x="4585943" y="1173553"/>
                  <a:pt x="4856238" y="1766524"/>
                </a:cubicBezTo>
                <a:lnTo>
                  <a:pt x="4930889" y="1950930"/>
                </a:lnTo>
                <a:lnTo>
                  <a:pt x="4930888" y="3928933"/>
                </a:lnTo>
                <a:lnTo>
                  <a:pt x="4836868" y="4118750"/>
                </a:lnTo>
                <a:cubicBezTo>
                  <a:pt x="4733861" y="4297163"/>
                  <a:pt x="4611785" y="4422507"/>
                  <a:pt x="4475082" y="4521220"/>
                </a:cubicBezTo>
                <a:lnTo>
                  <a:pt x="4350095" y="4601483"/>
                </a:lnTo>
                <a:lnTo>
                  <a:pt x="997316" y="4601483"/>
                </a:lnTo>
                <a:lnTo>
                  <a:pt x="892840" y="4484501"/>
                </a:lnTo>
                <a:cubicBezTo>
                  <a:pt x="678469" y="4214961"/>
                  <a:pt x="542824" y="3894419"/>
                  <a:pt x="407191" y="3560852"/>
                </a:cubicBezTo>
                <a:cubicBezTo>
                  <a:pt x="109259" y="2828169"/>
                  <a:pt x="-222537" y="2176461"/>
                  <a:pt x="201279" y="1442391"/>
                </a:cubicBezTo>
                <a:cubicBezTo>
                  <a:pt x="727747" y="530521"/>
                  <a:pt x="1576073" y="-30011"/>
                  <a:pt x="2486925" y="1243"/>
                </a:cubicBezTo>
                <a:close/>
              </a:path>
            </a:pathLst>
          </a:custGeom>
          <a:solidFill>
            <a:srgbClr val="FFFFFF">
              <a:alpha val="8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el 1">
            <a:extLst>
              <a:ext uri="{FF2B5EF4-FFF2-40B4-BE49-F238E27FC236}">
                <a16:creationId xmlns:a16="http://schemas.microsoft.com/office/drawing/2014/main" id="{39B3BBFA-6780-4848-896B-11E2D89C86AC}"/>
              </a:ext>
            </a:extLst>
          </p:cNvPr>
          <p:cNvSpPr>
            <a:spLocks noGrp="1"/>
          </p:cNvSpPr>
          <p:nvPr>
            <p:ph type="ctrTitle"/>
          </p:nvPr>
        </p:nvSpPr>
        <p:spPr>
          <a:xfrm>
            <a:off x="7696864" y="3075154"/>
            <a:ext cx="3848430" cy="2186393"/>
          </a:xfrm>
        </p:spPr>
        <p:txBody>
          <a:bodyPr anchor="b">
            <a:normAutofit/>
          </a:bodyPr>
          <a:lstStyle/>
          <a:p>
            <a:pPr>
              <a:lnSpc>
                <a:spcPct val="110000"/>
              </a:lnSpc>
            </a:pPr>
            <a:r>
              <a:rPr lang="nl-NL" sz="3700">
                <a:solidFill>
                  <a:schemeClr val="tx1">
                    <a:lumMod val="75000"/>
                    <a:lumOff val="25000"/>
                  </a:schemeClr>
                </a:solidFill>
              </a:rPr>
              <a:t>Les 5 Stad en Wijk</a:t>
            </a:r>
            <a:br>
              <a:rPr lang="nl-NL" sz="3700">
                <a:solidFill>
                  <a:schemeClr val="tx1">
                    <a:lumMod val="75000"/>
                    <a:lumOff val="25000"/>
                  </a:schemeClr>
                </a:solidFill>
              </a:rPr>
            </a:br>
            <a:r>
              <a:rPr lang="nl-NL" sz="3700">
                <a:solidFill>
                  <a:schemeClr val="tx1">
                    <a:lumMod val="75000"/>
                    <a:lumOff val="25000"/>
                  </a:schemeClr>
                </a:solidFill>
              </a:rPr>
              <a:t>Leefbaarheid </a:t>
            </a:r>
          </a:p>
        </p:txBody>
      </p:sp>
      <p:sp>
        <p:nvSpPr>
          <p:cNvPr id="3" name="Ondertitel 2">
            <a:extLst>
              <a:ext uri="{FF2B5EF4-FFF2-40B4-BE49-F238E27FC236}">
                <a16:creationId xmlns:a16="http://schemas.microsoft.com/office/drawing/2014/main" id="{05BE71A3-DA23-4680-B714-8D42192C0CB1}"/>
              </a:ext>
            </a:extLst>
          </p:cNvPr>
          <p:cNvSpPr>
            <a:spLocks noGrp="1"/>
          </p:cNvSpPr>
          <p:nvPr>
            <p:ph type="subTitle" idx="1"/>
          </p:nvPr>
        </p:nvSpPr>
        <p:spPr>
          <a:xfrm>
            <a:off x="7706870" y="5261547"/>
            <a:ext cx="3848429" cy="678633"/>
          </a:xfrm>
        </p:spPr>
        <p:txBody>
          <a:bodyPr anchor="t">
            <a:normAutofit/>
          </a:bodyPr>
          <a:lstStyle/>
          <a:p>
            <a:r>
              <a:rPr lang="nl-NL" sz="1800">
                <a:solidFill>
                  <a:schemeClr val="tx1">
                    <a:lumMod val="75000"/>
                    <a:lumOff val="25000"/>
                  </a:schemeClr>
                </a:solidFill>
              </a:rPr>
              <a:t>Lj3 p1 2021 </a:t>
            </a:r>
          </a:p>
        </p:txBody>
      </p:sp>
    </p:spTree>
    <p:extLst>
      <p:ext uri="{BB962C8B-B14F-4D97-AF65-F5344CB8AC3E}">
        <p14:creationId xmlns:p14="http://schemas.microsoft.com/office/powerpoint/2010/main" val="3871968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C5E1D13B-3A3C-462E-A6FF-A3D5A3881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B82AB0A7-5ADB-43AA-A85D-9EB9D8BC0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94214E17-97F3-4B04-AAE9-03BA148AE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EC9D92EA-1FC7-47BC-8749-59CAF27E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kstvak 1">
            <a:extLst>
              <a:ext uri="{FF2B5EF4-FFF2-40B4-BE49-F238E27FC236}">
                <a16:creationId xmlns:a16="http://schemas.microsoft.com/office/drawing/2014/main" id="{448C8979-AE20-465C-B546-D588583973E3}"/>
              </a:ext>
            </a:extLst>
          </p:cNvPr>
          <p:cNvSpPr txBox="1"/>
          <p:nvPr/>
        </p:nvSpPr>
        <p:spPr>
          <a:xfrm>
            <a:off x="804201" y="951273"/>
            <a:ext cx="6149595" cy="119054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a:solidFill>
                  <a:srgbClr val="FFFFFF"/>
                </a:solidFill>
                <a:latin typeface="+mj-lt"/>
                <a:ea typeface="+mj-ea"/>
                <a:cs typeface="+mj-cs"/>
              </a:rPr>
              <a:t>Participatie samenleving </a:t>
            </a:r>
          </a:p>
        </p:txBody>
      </p:sp>
      <p:sp>
        <p:nvSpPr>
          <p:cNvPr id="3" name="Rechthoek 2">
            <a:extLst>
              <a:ext uri="{FF2B5EF4-FFF2-40B4-BE49-F238E27FC236}">
                <a16:creationId xmlns:a16="http://schemas.microsoft.com/office/drawing/2014/main" id="{BD859D1A-C054-4441-BA4F-8875C26E4F0E}"/>
              </a:ext>
            </a:extLst>
          </p:cNvPr>
          <p:cNvSpPr/>
          <p:nvPr/>
        </p:nvSpPr>
        <p:spPr>
          <a:xfrm>
            <a:off x="811094" y="2232591"/>
            <a:ext cx="6149595" cy="3301517"/>
          </a:xfrm>
          <a:prstGeom prst="rect">
            <a:avLst/>
          </a:prstGeom>
        </p:spPr>
        <p:txBody>
          <a:bodyPr vert="horz" lIns="91440" tIns="45720" rIns="91440" bIns="45720" rtlCol="0" anchor="t">
            <a:normAutofit/>
          </a:bodyPr>
          <a:lstStyle/>
          <a:p>
            <a:pPr>
              <a:lnSpc>
                <a:spcPct val="90000"/>
              </a:lnSpc>
              <a:spcAft>
                <a:spcPts val="600"/>
              </a:spcAft>
            </a:pPr>
            <a:r>
              <a:rPr lang="en-US" sz="2400" b="1" dirty="0">
                <a:solidFill>
                  <a:srgbClr val="FEFFFF"/>
                </a:solidFill>
              </a:rPr>
              <a:t>‘Van </a:t>
            </a:r>
            <a:r>
              <a:rPr lang="en-US" sz="2400" b="1" dirty="0" err="1">
                <a:solidFill>
                  <a:srgbClr val="FEFFFF"/>
                </a:solidFill>
              </a:rPr>
              <a:t>iedereen</a:t>
            </a:r>
            <a:r>
              <a:rPr lang="en-US" sz="2400" b="1" dirty="0">
                <a:solidFill>
                  <a:srgbClr val="FEFFFF"/>
                </a:solidFill>
              </a:rPr>
              <a:t> die </a:t>
            </a:r>
            <a:r>
              <a:rPr lang="en-US" sz="2400" b="1" dirty="0" err="1">
                <a:solidFill>
                  <a:srgbClr val="FEFFFF"/>
                </a:solidFill>
              </a:rPr>
              <a:t>dat</a:t>
            </a:r>
            <a:r>
              <a:rPr lang="en-US" sz="2400" b="1" dirty="0">
                <a:solidFill>
                  <a:srgbClr val="FEFFFF"/>
                </a:solidFill>
              </a:rPr>
              <a:t> </a:t>
            </a:r>
            <a:r>
              <a:rPr lang="en-US" sz="2400" b="1" dirty="0" err="1">
                <a:solidFill>
                  <a:srgbClr val="FEFFFF"/>
                </a:solidFill>
              </a:rPr>
              <a:t>kan</a:t>
            </a:r>
            <a:r>
              <a:rPr lang="en-US" sz="2400" b="1" dirty="0">
                <a:solidFill>
                  <a:srgbClr val="FEFFFF"/>
                </a:solidFill>
              </a:rPr>
              <a:t> </a:t>
            </a:r>
            <a:r>
              <a:rPr lang="en-US" sz="2400" b="1" dirty="0" err="1">
                <a:solidFill>
                  <a:srgbClr val="FEFFFF"/>
                </a:solidFill>
              </a:rPr>
              <a:t>wordt</a:t>
            </a:r>
            <a:r>
              <a:rPr lang="en-US" sz="2400" b="1" dirty="0">
                <a:solidFill>
                  <a:srgbClr val="FEFFFF"/>
                </a:solidFill>
              </a:rPr>
              <a:t> </a:t>
            </a:r>
            <a:r>
              <a:rPr lang="en-US" sz="2400" b="1" dirty="0" err="1">
                <a:solidFill>
                  <a:srgbClr val="FEFFFF"/>
                </a:solidFill>
              </a:rPr>
              <a:t>gevraagd</a:t>
            </a:r>
            <a:r>
              <a:rPr lang="en-US" sz="2400" b="1" dirty="0">
                <a:solidFill>
                  <a:srgbClr val="FEFFFF"/>
                </a:solidFill>
              </a:rPr>
              <a:t> </a:t>
            </a:r>
            <a:r>
              <a:rPr lang="en-US" sz="2400" b="1" dirty="0" err="1">
                <a:solidFill>
                  <a:srgbClr val="FEFFFF"/>
                </a:solidFill>
              </a:rPr>
              <a:t>verantwoordelijkheid</a:t>
            </a:r>
            <a:r>
              <a:rPr lang="en-US" sz="2400" b="1" dirty="0">
                <a:solidFill>
                  <a:srgbClr val="FEFFFF"/>
                </a:solidFill>
              </a:rPr>
              <a:t> </a:t>
            </a:r>
            <a:r>
              <a:rPr lang="en-US" sz="2400" b="1" dirty="0" err="1">
                <a:solidFill>
                  <a:srgbClr val="FEFFFF"/>
                </a:solidFill>
              </a:rPr>
              <a:t>te</a:t>
            </a:r>
            <a:r>
              <a:rPr lang="en-US" sz="2400" b="1" dirty="0">
                <a:solidFill>
                  <a:srgbClr val="FEFFFF"/>
                </a:solidFill>
              </a:rPr>
              <a:t> </a:t>
            </a:r>
            <a:r>
              <a:rPr lang="en-US" sz="2400" b="1" dirty="0" err="1">
                <a:solidFill>
                  <a:srgbClr val="FEFFFF"/>
                </a:solidFill>
              </a:rPr>
              <a:t>nemen</a:t>
            </a:r>
            <a:r>
              <a:rPr lang="en-US" sz="2400" b="1" dirty="0">
                <a:solidFill>
                  <a:srgbClr val="FEFFFF"/>
                </a:solidFill>
              </a:rPr>
              <a:t> voor </a:t>
            </a:r>
            <a:r>
              <a:rPr lang="en-US" sz="2400" b="1" dirty="0" err="1">
                <a:solidFill>
                  <a:srgbClr val="FEFFFF"/>
                </a:solidFill>
              </a:rPr>
              <a:t>zijn</a:t>
            </a:r>
            <a:r>
              <a:rPr lang="en-US" sz="2400" b="1" dirty="0">
                <a:solidFill>
                  <a:srgbClr val="FEFFFF"/>
                </a:solidFill>
              </a:rPr>
              <a:t> of </a:t>
            </a:r>
            <a:r>
              <a:rPr lang="en-US" sz="2400" b="1" dirty="0" err="1">
                <a:solidFill>
                  <a:srgbClr val="FEFFFF"/>
                </a:solidFill>
              </a:rPr>
              <a:t>haar</a:t>
            </a:r>
            <a:r>
              <a:rPr lang="en-US" sz="2400" b="1" dirty="0">
                <a:solidFill>
                  <a:srgbClr val="FEFFFF"/>
                </a:solidFill>
              </a:rPr>
              <a:t> eigen </a:t>
            </a:r>
            <a:r>
              <a:rPr lang="en-US" sz="2400" b="1" dirty="0" err="1">
                <a:solidFill>
                  <a:srgbClr val="FEFFFF"/>
                </a:solidFill>
              </a:rPr>
              <a:t>leven</a:t>
            </a:r>
            <a:r>
              <a:rPr lang="en-US" sz="2400" b="1" dirty="0">
                <a:solidFill>
                  <a:srgbClr val="FEFFFF"/>
                </a:solidFill>
              </a:rPr>
              <a:t> en </a:t>
            </a:r>
            <a:r>
              <a:rPr lang="en-US" sz="2400" b="1" dirty="0" err="1">
                <a:solidFill>
                  <a:srgbClr val="FEFFFF"/>
                </a:solidFill>
              </a:rPr>
              <a:t>omgeving</a:t>
            </a:r>
            <a:r>
              <a:rPr lang="en-US" sz="2400" b="1" dirty="0">
                <a:solidFill>
                  <a:srgbClr val="FEFFFF"/>
                </a:solidFill>
              </a:rPr>
              <a:t>.’ </a:t>
            </a:r>
          </a:p>
          <a:p>
            <a:pPr>
              <a:lnSpc>
                <a:spcPct val="90000"/>
              </a:lnSpc>
              <a:spcAft>
                <a:spcPts val="600"/>
              </a:spcAft>
            </a:pPr>
            <a:endParaRPr lang="en-US" sz="2400" b="1" dirty="0">
              <a:solidFill>
                <a:srgbClr val="FEFFFF"/>
              </a:solidFill>
            </a:endParaRPr>
          </a:p>
          <a:p>
            <a:pPr>
              <a:lnSpc>
                <a:spcPct val="90000"/>
              </a:lnSpc>
              <a:spcAft>
                <a:spcPts val="600"/>
              </a:spcAft>
            </a:pPr>
            <a:r>
              <a:rPr lang="en-US" sz="2400" b="1" dirty="0" err="1">
                <a:solidFill>
                  <a:srgbClr val="FEFFFF"/>
                </a:solidFill>
              </a:rPr>
              <a:t>Troonrede</a:t>
            </a:r>
            <a:r>
              <a:rPr lang="en-US" sz="2400" b="1" dirty="0">
                <a:solidFill>
                  <a:srgbClr val="FEFFFF"/>
                </a:solidFill>
              </a:rPr>
              <a:t> 2013</a:t>
            </a:r>
          </a:p>
        </p:txBody>
      </p:sp>
      <p:pic>
        <p:nvPicPr>
          <p:cNvPr id="4" name="Afbeelding 3">
            <a:extLst>
              <a:ext uri="{FF2B5EF4-FFF2-40B4-BE49-F238E27FC236}">
                <a16:creationId xmlns:a16="http://schemas.microsoft.com/office/drawing/2014/main" id="{31EED2A5-5F29-4684-A0E0-6B0582436097}"/>
              </a:ext>
            </a:extLst>
          </p:cNvPr>
          <p:cNvPicPr>
            <a:picLocks noChangeAspect="1"/>
          </p:cNvPicPr>
          <p:nvPr/>
        </p:nvPicPr>
        <p:blipFill rotWithShape="1">
          <a:blip r:embed="rId2"/>
          <a:srcRect l="39302" r="11303" b="-1"/>
          <a:stretch/>
        </p:blipFill>
        <p:spPr>
          <a:xfrm>
            <a:off x="7554137" y="1353980"/>
            <a:ext cx="4637558" cy="5257799"/>
          </a:xfrm>
          <a:prstGeom prst="rect">
            <a:avLst/>
          </a:prstGeom>
        </p:spPr>
      </p:pic>
      <p:sp>
        <p:nvSpPr>
          <p:cNvPr id="17" name="Tekstvak 16">
            <a:extLst>
              <a:ext uri="{FF2B5EF4-FFF2-40B4-BE49-F238E27FC236}">
                <a16:creationId xmlns:a16="http://schemas.microsoft.com/office/drawing/2014/main" id="{2186E584-BDC0-4473-A521-A57C4115AD84}"/>
              </a:ext>
            </a:extLst>
          </p:cNvPr>
          <p:cNvSpPr txBox="1"/>
          <p:nvPr/>
        </p:nvSpPr>
        <p:spPr>
          <a:xfrm>
            <a:off x="830998" y="6136957"/>
            <a:ext cx="6096000" cy="369332"/>
          </a:xfrm>
          <a:prstGeom prst="rect">
            <a:avLst/>
          </a:prstGeom>
          <a:noFill/>
        </p:spPr>
        <p:txBody>
          <a:bodyPr wrap="square">
            <a:spAutoFit/>
          </a:bodyPr>
          <a:lstStyle/>
          <a:p>
            <a:r>
              <a:rPr lang="nl-NL" dirty="0"/>
              <a:t>https://www.youtube.com/watch?v=LrKq13PhzBE</a:t>
            </a:r>
          </a:p>
        </p:txBody>
      </p:sp>
    </p:spTree>
    <p:extLst>
      <p:ext uri="{BB962C8B-B14F-4D97-AF65-F5344CB8AC3E}">
        <p14:creationId xmlns:p14="http://schemas.microsoft.com/office/powerpoint/2010/main" val="2299325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251B1A2-3E96-47ED-AD04-71119E08E6F2}"/>
              </a:ext>
            </a:extLst>
          </p:cNvPr>
          <p:cNvSpPr/>
          <p:nvPr/>
        </p:nvSpPr>
        <p:spPr>
          <a:xfrm rot="20591506">
            <a:off x="278535" y="1024575"/>
            <a:ext cx="4920450" cy="923330"/>
          </a:xfrm>
          <a:prstGeom prst="rect">
            <a:avLst/>
          </a:prstGeom>
          <a:noFill/>
        </p:spPr>
        <p:txBody>
          <a:bodyPr wrap="none" lIns="91440" tIns="45720" rIns="91440" bIns="45720">
            <a:spAutoFit/>
          </a:bodyPr>
          <a:lstStyle/>
          <a:p>
            <a:pPr algn="ctr"/>
            <a:r>
              <a:rPr lang="nl-NL"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a:t>
            </a: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erzorgingsstaat</a:t>
            </a:r>
          </a:p>
        </p:txBody>
      </p:sp>
      <p:sp>
        <p:nvSpPr>
          <p:cNvPr id="5" name="Rechthoek 4">
            <a:extLst>
              <a:ext uri="{FF2B5EF4-FFF2-40B4-BE49-F238E27FC236}">
                <a16:creationId xmlns:a16="http://schemas.microsoft.com/office/drawing/2014/main" id="{04B28858-CE2C-4BD2-BA14-679EE1614BE5}"/>
              </a:ext>
            </a:extLst>
          </p:cNvPr>
          <p:cNvSpPr/>
          <p:nvPr/>
        </p:nvSpPr>
        <p:spPr>
          <a:xfrm>
            <a:off x="3382998" y="2974646"/>
            <a:ext cx="5673348" cy="769441"/>
          </a:xfrm>
          <a:prstGeom prst="rect">
            <a:avLst/>
          </a:prstGeom>
          <a:noFill/>
        </p:spPr>
        <p:txBody>
          <a:bodyPr wrap="none" lIns="91440" tIns="45720" rIns="91440" bIns="45720">
            <a:spAutoFit/>
          </a:bodyPr>
          <a:lstStyle/>
          <a:p>
            <a:pPr algn="ctr"/>
            <a:r>
              <a:rPr lang="nl-NL"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participatiesamenleving</a:t>
            </a:r>
          </a:p>
        </p:txBody>
      </p:sp>
      <p:sp>
        <p:nvSpPr>
          <p:cNvPr id="6" name="Tekstvak 5">
            <a:extLst>
              <a:ext uri="{FF2B5EF4-FFF2-40B4-BE49-F238E27FC236}">
                <a16:creationId xmlns:a16="http://schemas.microsoft.com/office/drawing/2014/main" id="{DE90CA79-0161-41A2-A931-2ABE9EEA4FD2}"/>
              </a:ext>
            </a:extLst>
          </p:cNvPr>
          <p:cNvSpPr txBox="1"/>
          <p:nvPr/>
        </p:nvSpPr>
        <p:spPr>
          <a:xfrm>
            <a:off x="3242011" y="3883038"/>
            <a:ext cx="5955321" cy="2308324"/>
          </a:xfrm>
          <a:prstGeom prst="rect">
            <a:avLst/>
          </a:prstGeom>
          <a:noFill/>
        </p:spPr>
        <p:txBody>
          <a:bodyPr wrap="square" rtlCol="0">
            <a:spAutoFit/>
          </a:bodyPr>
          <a:lstStyle/>
          <a:p>
            <a:r>
              <a:rPr lang="nl-NL" b="1" dirty="0"/>
              <a:t>Burgers worden gestimuleerd meer verantwoordelijkheid te nemen voor zichzelf en voor elkaar: </a:t>
            </a:r>
          </a:p>
          <a:p>
            <a:pPr marL="285750" indent="-285750">
              <a:buFontTx/>
              <a:buChar char="-"/>
            </a:pPr>
            <a:r>
              <a:rPr lang="nl-NL" dirty="0"/>
              <a:t>Zelf verantwoordelijk nemen </a:t>
            </a:r>
          </a:p>
          <a:p>
            <a:pPr marL="285750" indent="-285750">
              <a:buFontTx/>
              <a:buChar char="-"/>
            </a:pPr>
            <a:r>
              <a:rPr lang="nl-NL" dirty="0"/>
              <a:t>Samen leven </a:t>
            </a:r>
          </a:p>
          <a:p>
            <a:pPr marL="285750" indent="-285750">
              <a:buFontTx/>
              <a:buChar char="-"/>
            </a:pPr>
            <a:r>
              <a:rPr lang="nl-NL" dirty="0"/>
              <a:t>Meedoen &gt; participatie </a:t>
            </a:r>
          </a:p>
          <a:p>
            <a:pPr marL="285750" indent="-285750">
              <a:buFontTx/>
              <a:buChar char="-"/>
            </a:pPr>
            <a:r>
              <a:rPr lang="nl-NL" dirty="0" err="1"/>
              <a:t>Civil</a:t>
            </a:r>
            <a:r>
              <a:rPr lang="nl-NL" dirty="0"/>
              <a:t> society </a:t>
            </a:r>
          </a:p>
          <a:p>
            <a:pPr marL="285750" indent="-285750">
              <a:buFontTx/>
              <a:buChar char="-"/>
            </a:pPr>
            <a:r>
              <a:rPr lang="nl-NL" dirty="0"/>
              <a:t>Wet op de Maatschappelijke ondersteuning, de WMO</a:t>
            </a:r>
          </a:p>
          <a:p>
            <a:pPr marL="285750" indent="-285750">
              <a:buFontTx/>
              <a:buChar char="-"/>
            </a:pPr>
            <a:r>
              <a:rPr lang="nl-NL" dirty="0"/>
              <a:t>Bezuiniging als aanleiding? </a:t>
            </a:r>
          </a:p>
        </p:txBody>
      </p:sp>
      <p:cxnSp>
        <p:nvCxnSpPr>
          <p:cNvPr id="11" name="Verbindingslijn: gebogen 10">
            <a:extLst>
              <a:ext uri="{FF2B5EF4-FFF2-40B4-BE49-F238E27FC236}">
                <a16:creationId xmlns:a16="http://schemas.microsoft.com/office/drawing/2014/main" id="{FFA05B21-1F50-4851-98FE-FB134F56D8C3}"/>
              </a:ext>
            </a:extLst>
          </p:cNvPr>
          <p:cNvCxnSpPr>
            <a:cxnSpLocks/>
          </p:cNvCxnSpPr>
          <p:nvPr/>
        </p:nvCxnSpPr>
        <p:spPr>
          <a:xfrm>
            <a:off x="1172465" y="2260713"/>
            <a:ext cx="1997476" cy="1327016"/>
          </a:xfrm>
          <a:prstGeom prst="bentConnector3">
            <a:avLst>
              <a:gd name="adj1" fmla="val 28667"/>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6DD3BDE3-B3AC-423C-B378-44D4A92EA02B}"/>
              </a:ext>
            </a:extLst>
          </p:cNvPr>
          <p:cNvSpPr/>
          <p:nvPr/>
        </p:nvSpPr>
        <p:spPr>
          <a:xfrm>
            <a:off x="5693459" y="199746"/>
            <a:ext cx="6096000" cy="1107996"/>
          </a:xfrm>
          <a:prstGeom prst="rect">
            <a:avLst/>
          </a:prstGeom>
          <a:ln>
            <a:solidFill>
              <a:schemeClr val="accent3"/>
            </a:solidFill>
          </a:ln>
        </p:spPr>
        <p:txBody>
          <a:bodyPr>
            <a:spAutoFit/>
          </a:bodyPr>
          <a:lstStyle/>
          <a:p>
            <a:r>
              <a:rPr lang="nl-NL" sz="1600" i="1" dirty="0"/>
              <a:t>Een verzorgingsstaat is een sociaal systeem waarin de staat primaire verantwoordelijkheid draagt voor het welzijn van zijn burgers, zoals in kwesties van gezondheidszorg, onderwijs, werkgelegenheid en sociale zekerheid</a:t>
            </a:r>
            <a:r>
              <a:rPr lang="nl-NL" dirty="0"/>
              <a:t>.</a:t>
            </a:r>
          </a:p>
        </p:txBody>
      </p:sp>
      <p:sp>
        <p:nvSpPr>
          <p:cNvPr id="14" name="Rechthoek 13">
            <a:extLst>
              <a:ext uri="{FF2B5EF4-FFF2-40B4-BE49-F238E27FC236}">
                <a16:creationId xmlns:a16="http://schemas.microsoft.com/office/drawing/2014/main" id="{C2142EB3-F81A-421E-BB50-046E50A33EE6}"/>
              </a:ext>
            </a:extLst>
          </p:cNvPr>
          <p:cNvSpPr/>
          <p:nvPr/>
        </p:nvSpPr>
        <p:spPr>
          <a:xfrm>
            <a:off x="9889638" y="1760865"/>
            <a:ext cx="1899821" cy="4893647"/>
          </a:xfrm>
          <a:prstGeom prst="rect">
            <a:avLst/>
          </a:prstGeom>
          <a:ln>
            <a:solidFill>
              <a:schemeClr val="accent1"/>
            </a:solidFill>
          </a:ln>
        </p:spPr>
        <p:txBody>
          <a:bodyPr wrap="square">
            <a:spAutoFit/>
          </a:bodyPr>
          <a:lstStyle/>
          <a:p>
            <a:r>
              <a:rPr lang="nl-NL" sz="1400" dirty="0"/>
              <a:t>WMO: </a:t>
            </a:r>
          </a:p>
          <a:p>
            <a:r>
              <a:rPr lang="nl-NL" sz="1400" dirty="0"/>
              <a:t>Gemeenten zijn verantwoordelijk voor de ondersteuning van mensen die niet op eigen kracht zelfredzaam zijn. Het gaat bijvoorbeeld om:</a:t>
            </a:r>
          </a:p>
          <a:p>
            <a:r>
              <a:rPr lang="nl-NL" sz="1400" dirty="0"/>
              <a:t>- begeleiding en dagbesteding;</a:t>
            </a:r>
          </a:p>
          <a:p>
            <a:r>
              <a:rPr lang="nl-NL" sz="1400" dirty="0"/>
              <a:t>ondersteuning om de mantelzorger tijdelijk te ontlasten;</a:t>
            </a:r>
          </a:p>
          <a:p>
            <a:r>
              <a:rPr lang="nl-NL" sz="1400" dirty="0"/>
              <a:t>- een plaats in een beschermde woonomgeving voor mensen met een psychische stoornis;</a:t>
            </a:r>
          </a:p>
          <a:p>
            <a:r>
              <a:rPr lang="nl-NL" sz="1400" dirty="0"/>
              <a:t>- opvang in geval van huiselijk geweld en mensen die dakloos zijn</a:t>
            </a:r>
            <a:r>
              <a:rPr lang="nl-NL" sz="2000" dirty="0"/>
              <a:t>.</a:t>
            </a:r>
          </a:p>
        </p:txBody>
      </p:sp>
      <p:cxnSp>
        <p:nvCxnSpPr>
          <p:cNvPr id="16" name="Rechte verbindingslijn met pijl 15">
            <a:extLst>
              <a:ext uri="{FF2B5EF4-FFF2-40B4-BE49-F238E27FC236}">
                <a16:creationId xmlns:a16="http://schemas.microsoft.com/office/drawing/2014/main" id="{7B4AEF38-3AE5-4825-9602-AD01A27A804A}"/>
              </a:ext>
            </a:extLst>
          </p:cNvPr>
          <p:cNvCxnSpPr/>
          <p:nvPr/>
        </p:nvCxnSpPr>
        <p:spPr>
          <a:xfrm>
            <a:off x="8741459" y="5710023"/>
            <a:ext cx="935122"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9" name="Rechte verbindingslijn met pijl 18">
            <a:extLst>
              <a:ext uri="{FF2B5EF4-FFF2-40B4-BE49-F238E27FC236}">
                <a16:creationId xmlns:a16="http://schemas.microsoft.com/office/drawing/2014/main" id="{7D45FD81-1903-4A17-A47F-3F34C1A8B67D}"/>
              </a:ext>
            </a:extLst>
          </p:cNvPr>
          <p:cNvCxnSpPr/>
          <p:nvPr/>
        </p:nvCxnSpPr>
        <p:spPr>
          <a:xfrm>
            <a:off x="4234649" y="577049"/>
            <a:ext cx="13937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260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4D2CC-69C0-4064-BB34-C201144BE240}"/>
              </a:ext>
            </a:extLst>
          </p:cNvPr>
          <p:cNvSpPr>
            <a:spLocks noGrp="1"/>
          </p:cNvSpPr>
          <p:nvPr>
            <p:ph type="title"/>
          </p:nvPr>
        </p:nvSpPr>
        <p:spPr/>
        <p:txBody>
          <a:bodyPr>
            <a:normAutofit fontScale="90000"/>
          </a:bodyPr>
          <a:lstStyle/>
          <a:p>
            <a:r>
              <a:rPr lang="nl-NL" b="0" i="0" dirty="0">
                <a:solidFill>
                  <a:srgbClr val="231F20"/>
                </a:solidFill>
                <a:effectLst/>
                <a:latin typeface="OpenSansSemiBold"/>
              </a:rPr>
              <a:t>Sociaal domein, wat is dat?</a:t>
            </a:r>
            <a:br>
              <a:rPr lang="nl-NL" b="0" i="0" dirty="0">
                <a:solidFill>
                  <a:srgbClr val="231F20"/>
                </a:solidFill>
                <a:effectLst/>
                <a:latin typeface="OpenSansSemiBold"/>
              </a:rPr>
            </a:br>
            <a:endParaRPr lang="nl-NL" dirty="0"/>
          </a:p>
        </p:txBody>
      </p:sp>
      <p:sp>
        <p:nvSpPr>
          <p:cNvPr id="4" name="Tekstvak 3">
            <a:extLst>
              <a:ext uri="{FF2B5EF4-FFF2-40B4-BE49-F238E27FC236}">
                <a16:creationId xmlns:a16="http://schemas.microsoft.com/office/drawing/2014/main" id="{B665A1B3-5BA8-42F4-9A88-23CF241589D1}"/>
              </a:ext>
            </a:extLst>
          </p:cNvPr>
          <p:cNvSpPr txBox="1"/>
          <p:nvPr/>
        </p:nvSpPr>
        <p:spPr>
          <a:xfrm>
            <a:off x="2019299" y="2992815"/>
            <a:ext cx="8671511" cy="2554545"/>
          </a:xfrm>
          <a:prstGeom prst="rect">
            <a:avLst/>
          </a:prstGeom>
          <a:noFill/>
        </p:spPr>
        <p:txBody>
          <a:bodyPr wrap="square">
            <a:spAutoFit/>
          </a:bodyPr>
          <a:lstStyle/>
          <a:p>
            <a:pPr algn="l"/>
            <a:r>
              <a:rPr lang="nl-NL" sz="2000" b="0" i="0" dirty="0">
                <a:solidFill>
                  <a:srgbClr val="231F20"/>
                </a:solidFill>
                <a:effectLst/>
                <a:latin typeface="OpenSans"/>
              </a:rPr>
              <a:t>Onder de term ‘sociaal domein’ verstaan we alle inspanningen die de gemeente verricht rond werk, participatie en zelfredzaamheid, zorg en jeugd, op basis van de </a:t>
            </a:r>
            <a:r>
              <a:rPr lang="nl-NL" sz="2000" b="0" i="0" u="none" strike="noStrike" dirty="0" err="1">
                <a:solidFill>
                  <a:srgbClr val="0087D7"/>
                </a:solidFill>
                <a:effectLst/>
                <a:latin typeface="OpenSans"/>
                <a:hlinkClick r:id="rId2"/>
              </a:rPr>
              <a:t>Wmo</a:t>
            </a:r>
            <a:r>
              <a:rPr lang="nl-NL" sz="2000" b="0" i="0" u="none" strike="noStrike" dirty="0">
                <a:solidFill>
                  <a:srgbClr val="0087D7"/>
                </a:solidFill>
                <a:effectLst/>
                <a:latin typeface="OpenSans"/>
                <a:hlinkClick r:id="rId2"/>
              </a:rPr>
              <a:t> 2015</a:t>
            </a:r>
            <a:r>
              <a:rPr lang="nl-NL" sz="2000" b="0" i="0" dirty="0">
                <a:solidFill>
                  <a:srgbClr val="231F20"/>
                </a:solidFill>
                <a:effectLst/>
                <a:latin typeface="OpenSans"/>
              </a:rPr>
              <a:t>, de </a:t>
            </a:r>
            <a:r>
              <a:rPr lang="nl-NL" sz="2000" b="0" i="0" u="none" strike="noStrike" dirty="0">
                <a:solidFill>
                  <a:srgbClr val="0087D7"/>
                </a:solidFill>
                <a:effectLst/>
                <a:latin typeface="OpenSans"/>
                <a:hlinkClick r:id="rId3"/>
              </a:rPr>
              <a:t>Participatiewet</a:t>
            </a:r>
            <a:r>
              <a:rPr lang="nl-NL" sz="2000" b="0" i="0" dirty="0">
                <a:solidFill>
                  <a:srgbClr val="231F20"/>
                </a:solidFill>
                <a:effectLst/>
                <a:latin typeface="OpenSans"/>
              </a:rPr>
              <a:t>, </a:t>
            </a:r>
            <a:r>
              <a:rPr lang="nl-NL" sz="2000" b="0" i="0" u="none" strike="noStrike" dirty="0">
                <a:solidFill>
                  <a:srgbClr val="0087D7"/>
                </a:solidFill>
                <a:effectLst/>
                <a:latin typeface="OpenSans"/>
                <a:hlinkClick r:id="rId4"/>
              </a:rPr>
              <a:t>Jeugdwet</a:t>
            </a:r>
            <a:r>
              <a:rPr lang="nl-NL" sz="2000" b="0" i="0" dirty="0">
                <a:solidFill>
                  <a:srgbClr val="231F20"/>
                </a:solidFill>
                <a:effectLst/>
                <a:latin typeface="OpenSans"/>
              </a:rPr>
              <a:t> en de </a:t>
            </a:r>
            <a:r>
              <a:rPr lang="nl-NL" sz="2000" b="0" i="0" u="none" strike="noStrike" dirty="0">
                <a:solidFill>
                  <a:srgbClr val="0087D7"/>
                </a:solidFill>
                <a:effectLst/>
                <a:latin typeface="OpenSans"/>
                <a:hlinkClick r:id="rId5"/>
              </a:rPr>
              <a:t>Wet gemeentelijke schuldhulpverlening</a:t>
            </a:r>
            <a:r>
              <a:rPr lang="nl-NL" sz="2000" b="0" i="0" dirty="0">
                <a:solidFill>
                  <a:srgbClr val="231F20"/>
                </a:solidFill>
                <a:effectLst/>
                <a:latin typeface="OpenSans"/>
              </a:rPr>
              <a:t>. In de ruime, integrale zin van het woord vallen onder ‘sociaal domein’ ook alle aanverwante taken. Zoals handhaving bij leerplicht, het voorkomen van vroegtijdig schoolverlaten, </a:t>
            </a:r>
            <a:r>
              <a:rPr lang="nl-NL" sz="2000" b="0" i="0" u="none" strike="noStrike" dirty="0">
                <a:solidFill>
                  <a:srgbClr val="0087D7"/>
                </a:solidFill>
                <a:effectLst/>
                <a:latin typeface="OpenSans"/>
                <a:hlinkClick r:id="rId6"/>
              </a:rPr>
              <a:t>passend onderwijs</a:t>
            </a:r>
            <a:r>
              <a:rPr lang="nl-NL" sz="2000" b="0" i="0" dirty="0">
                <a:solidFill>
                  <a:srgbClr val="231F20"/>
                </a:solidFill>
                <a:effectLst/>
                <a:latin typeface="OpenSans"/>
              </a:rPr>
              <a:t>, leerlingenvervoer, de reguliere en bijzondere bijstand, schuldhulpverlening en (jeugd)gezondheidzorg.</a:t>
            </a:r>
          </a:p>
        </p:txBody>
      </p:sp>
    </p:spTree>
    <p:extLst>
      <p:ext uri="{BB962C8B-B14F-4D97-AF65-F5344CB8AC3E}">
        <p14:creationId xmlns:p14="http://schemas.microsoft.com/office/powerpoint/2010/main" val="157724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215B540-43BD-4E9D-B569-E1553E74FB8E}"/>
              </a:ext>
            </a:extLst>
          </p:cNvPr>
          <p:cNvSpPr/>
          <p:nvPr/>
        </p:nvSpPr>
        <p:spPr>
          <a:xfrm>
            <a:off x="1220771" y="777776"/>
            <a:ext cx="9576047" cy="2246769"/>
          </a:xfrm>
          <a:prstGeom prst="rect">
            <a:avLst/>
          </a:prstGeom>
        </p:spPr>
        <p:txBody>
          <a:bodyPr wrap="square">
            <a:spAutoFit/>
          </a:bodyPr>
          <a:lstStyle/>
          <a:p>
            <a:r>
              <a:rPr lang="nl-NL" sz="2000" dirty="0"/>
              <a:t>De </a:t>
            </a:r>
            <a:r>
              <a:rPr lang="nl-NL" sz="2000" b="1" dirty="0">
                <a:solidFill>
                  <a:schemeClr val="accent3"/>
                </a:solidFill>
              </a:rPr>
              <a:t>participatieladder</a:t>
            </a:r>
            <a:r>
              <a:rPr lang="nl-NL" sz="2000" dirty="0"/>
              <a:t> van Edelenbos en </a:t>
            </a:r>
            <a:r>
              <a:rPr lang="nl-NL" sz="2000" dirty="0" err="1"/>
              <a:t>Monnikhof</a:t>
            </a:r>
            <a:r>
              <a:rPr lang="nl-NL" sz="2000" dirty="0"/>
              <a:t> (2001) bestaat uit vijf treden. Hoe hoger de trede is, hoe meer invloed bewoners hebben. De treden zijn:</a:t>
            </a:r>
          </a:p>
          <a:p>
            <a:r>
              <a:rPr lang="nl-NL" sz="2000" dirty="0"/>
              <a:t>1. Informeren</a:t>
            </a:r>
          </a:p>
          <a:p>
            <a:r>
              <a:rPr lang="nl-NL" sz="2000" dirty="0"/>
              <a:t>2. Raadplegen</a:t>
            </a:r>
          </a:p>
          <a:p>
            <a:r>
              <a:rPr lang="nl-NL" sz="2000" dirty="0"/>
              <a:t>3. Adviseren</a:t>
            </a:r>
          </a:p>
          <a:p>
            <a:r>
              <a:rPr lang="nl-NL" sz="2000" dirty="0"/>
              <a:t>4. Coproduceren</a:t>
            </a:r>
          </a:p>
          <a:p>
            <a:r>
              <a:rPr lang="nl-NL" sz="2000" dirty="0"/>
              <a:t>5. Meebeslissen</a:t>
            </a:r>
          </a:p>
        </p:txBody>
      </p:sp>
      <p:sp>
        <p:nvSpPr>
          <p:cNvPr id="3" name="Rechthoek 2">
            <a:extLst>
              <a:ext uri="{FF2B5EF4-FFF2-40B4-BE49-F238E27FC236}">
                <a16:creationId xmlns:a16="http://schemas.microsoft.com/office/drawing/2014/main" id="{89EECFB2-5FC2-464C-8026-A71EB555DCBB}"/>
              </a:ext>
            </a:extLst>
          </p:cNvPr>
          <p:cNvSpPr/>
          <p:nvPr/>
        </p:nvSpPr>
        <p:spPr>
          <a:xfrm>
            <a:off x="4000499" y="1990724"/>
            <a:ext cx="7469449" cy="4505251"/>
          </a:xfrm>
          <a:prstGeom prst="rect">
            <a:avLst/>
          </a:prstGeom>
          <a:ln>
            <a:solidFill>
              <a:schemeClr val="accent3"/>
            </a:solidFill>
          </a:ln>
        </p:spPr>
        <p:txBody>
          <a:bodyPr wrap="square">
            <a:spAutoFit/>
          </a:bodyPr>
          <a:lstStyle/>
          <a:p>
            <a:r>
              <a:rPr lang="nl-NL" sz="1600" b="1" dirty="0">
                <a:solidFill>
                  <a:schemeClr val="accent3"/>
                </a:solidFill>
                <a:latin typeface="RijksoverheidSansText"/>
              </a:rPr>
              <a:t>De participatieladder met voorbeelden van programma’s en projecten over een gezonde inrichting van de leefomgeving:</a:t>
            </a:r>
          </a:p>
          <a:p>
            <a:r>
              <a:rPr lang="nl-NL" sz="1600" dirty="0">
                <a:solidFill>
                  <a:schemeClr val="accent3"/>
                </a:solidFill>
                <a:latin typeface="RijksoverheidSansText"/>
              </a:rPr>
              <a:t>1. Informeren	Bewoners worden geïnformeerd over een nieuwe  			inrichting van de openbare ruimte die beweging moet 			stimuleren.	</a:t>
            </a:r>
          </a:p>
          <a:p>
            <a:r>
              <a:rPr lang="nl-NL" sz="1600" dirty="0">
                <a:solidFill>
                  <a:schemeClr val="accent3"/>
                </a:solidFill>
                <a:latin typeface="RijksoverheidSansText"/>
              </a:rPr>
              <a:t>2. Raadplegen	Bewoners wordt gevraagd wat zij onder een gezonde wijk 		verstaan.	</a:t>
            </a:r>
          </a:p>
          <a:p>
            <a:r>
              <a:rPr lang="nl-NL" sz="1600" dirty="0">
                <a:solidFill>
                  <a:schemeClr val="accent3"/>
                </a:solidFill>
                <a:latin typeface="RijksoverheidSansText"/>
              </a:rPr>
              <a:t>3. Adviseren	Bewoners geven adviezen over de reikwijdte en ambities 		in een gebiedsvisie of stellen oplossingen voor.	</a:t>
            </a:r>
          </a:p>
          <a:p>
            <a:r>
              <a:rPr lang="nl-NL" sz="1600" dirty="0">
                <a:solidFill>
                  <a:schemeClr val="accent3"/>
                </a:solidFill>
                <a:latin typeface="RijksoverheidSansText"/>
              </a:rPr>
              <a:t>4. Coproduceren	Omwonenden van intensieve veehouderijen zetten in 			overleg met boeren een signaleringsysteem op, zodat 			duidelijk is wanneer er stankoverlast is en maatregelen 			genomen 	kunnen worden.	</a:t>
            </a:r>
          </a:p>
          <a:p>
            <a:r>
              <a:rPr lang="nl-NL" sz="1600" dirty="0">
                <a:solidFill>
                  <a:schemeClr val="accent3"/>
                </a:solidFill>
                <a:latin typeface="RijksoverheidSansText"/>
              </a:rPr>
              <a:t>5. Meebeslissen	Omwonenden van een weg beslissen mee over welke 			geluidmaatregelen genomen worden. Zo beslissen ze 			bijvoorbeeld over het ontwerp van een geluidscherm of 		over de keuze tussen de isolatie van de woningen of een 		geluidscherm.</a:t>
            </a:r>
            <a:r>
              <a:rPr lang="nl-NL" sz="1050" dirty="0">
                <a:solidFill>
                  <a:srgbClr val="000000"/>
                </a:solidFill>
                <a:latin typeface="RijksoverheidSansText"/>
              </a:rPr>
              <a:t>	</a:t>
            </a:r>
          </a:p>
        </p:txBody>
      </p:sp>
    </p:spTree>
    <p:extLst>
      <p:ext uri="{BB962C8B-B14F-4D97-AF65-F5344CB8AC3E}">
        <p14:creationId xmlns:p14="http://schemas.microsoft.com/office/powerpoint/2010/main" val="388046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99F9AB2-A640-4F13-A19E-7ED9CEA90EAD}"/>
              </a:ext>
            </a:extLst>
          </p:cNvPr>
          <p:cNvPicPr>
            <a:picLocks noChangeAspect="1"/>
          </p:cNvPicPr>
          <p:nvPr/>
        </p:nvPicPr>
        <p:blipFill>
          <a:blip r:embed="rId2"/>
          <a:stretch>
            <a:fillRect/>
          </a:stretch>
        </p:blipFill>
        <p:spPr>
          <a:xfrm>
            <a:off x="8383348" y="4358936"/>
            <a:ext cx="3620973" cy="2409593"/>
          </a:xfrm>
          <a:prstGeom prst="rect">
            <a:avLst/>
          </a:prstGeom>
        </p:spPr>
      </p:pic>
      <p:sp>
        <p:nvSpPr>
          <p:cNvPr id="2" name="Tekstvak 1">
            <a:extLst>
              <a:ext uri="{FF2B5EF4-FFF2-40B4-BE49-F238E27FC236}">
                <a16:creationId xmlns:a16="http://schemas.microsoft.com/office/drawing/2014/main" id="{5B458218-5115-44A5-B84A-3F40BD805EE1}"/>
              </a:ext>
            </a:extLst>
          </p:cNvPr>
          <p:cNvSpPr txBox="1"/>
          <p:nvPr/>
        </p:nvSpPr>
        <p:spPr>
          <a:xfrm>
            <a:off x="712478" y="532569"/>
            <a:ext cx="9250671" cy="4339650"/>
          </a:xfrm>
          <a:prstGeom prst="rect">
            <a:avLst/>
          </a:prstGeom>
          <a:noFill/>
        </p:spPr>
        <p:txBody>
          <a:bodyPr wrap="square" rtlCol="0">
            <a:spAutoFit/>
          </a:bodyPr>
          <a:lstStyle/>
          <a:p>
            <a:r>
              <a:rPr lang="nl-NL" sz="2000" b="1" dirty="0">
                <a:solidFill>
                  <a:schemeClr val="accent3"/>
                </a:solidFill>
              </a:rPr>
              <a:t>Zoek op wiki de ‘Handreiking Bewonersparticipatie bij de inrichting van een gezonde leefomgeving’ van het Ministerie van Volksgezondheid, welzijn en sport &amp; Rijksinstituut voor Volksgezondheid en milieu.</a:t>
            </a:r>
          </a:p>
          <a:p>
            <a:endParaRPr lang="nl-NL" dirty="0"/>
          </a:p>
          <a:p>
            <a:r>
              <a:rPr lang="nl-NL" b="1" dirty="0">
                <a:solidFill>
                  <a:schemeClr val="accent3"/>
                </a:solidFill>
              </a:rPr>
              <a:t>Groep 1: </a:t>
            </a:r>
            <a:r>
              <a:rPr lang="nl-NL" dirty="0"/>
              <a:t>zoek de methoden van Bewonersparticipatie en geef over 30 minuten les hierover aan de rest van de groep. Gebruik een activerende werkvorm. </a:t>
            </a:r>
          </a:p>
          <a:p>
            <a:endParaRPr lang="nl-NL" dirty="0"/>
          </a:p>
          <a:p>
            <a:r>
              <a:rPr lang="nl-NL" b="1" dirty="0">
                <a:solidFill>
                  <a:schemeClr val="accent3"/>
                </a:solidFill>
              </a:rPr>
              <a:t>Groep 2: </a:t>
            </a:r>
            <a:r>
              <a:rPr lang="nl-NL" dirty="0"/>
              <a:t>bekijk hoofdstuk 5 over ‘Hoe bewonersparticipatie doen’ en selecteer de 3 TIPS die het beste aansluiten bij de IBS-opdrachten die jullie nu maken. Geef over 30 minuten een les hierover aan de </a:t>
            </a:r>
            <a:r>
              <a:rPr lang="nl-NL" dirty="0" err="1"/>
              <a:t>rst</a:t>
            </a:r>
            <a:r>
              <a:rPr lang="nl-NL" dirty="0"/>
              <a:t> van de groep en gebruik een activerende werkvorm. </a:t>
            </a:r>
          </a:p>
          <a:p>
            <a:endParaRPr lang="nl-NL" dirty="0"/>
          </a:p>
          <a:p>
            <a:r>
              <a:rPr lang="nl-NL" b="1" dirty="0">
                <a:solidFill>
                  <a:schemeClr val="accent3"/>
                </a:solidFill>
              </a:rPr>
              <a:t>Groep 3: </a:t>
            </a:r>
            <a:r>
              <a:rPr lang="nl-NL" dirty="0"/>
              <a:t>bekijk hoofdstuk 5 over ‘Voorbeelden van bewonersparticipatie bij een gezonde inrichting van de leefomgeving’ en presenteer 3 voorbeelden die inspirerend zijn voor de IBS-opdrachten die jullie nu maken. Geef over 30 minuten les hierover aan de rest van de groep. Gebruik een activerende werkvorm. </a:t>
            </a:r>
          </a:p>
        </p:txBody>
      </p:sp>
    </p:spTree>
    <p:extLst>
      <p:ext uri="{BB962C8B-B14F-4D97-AF65-F5344CB8AC3E}">
        <p14:creationId xmlns:p14="http://schemas.microsoft.com/office/powerpoint/2010/main" val="281731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09761-557F-491E-9732-791EB3A35708}"/>
              </a:ext>
            </a:extLst>
          </p:cNvPr>
          <p:cNvSpPr>
            <a:spLocks noGrp="1"/>
          </p:cNvSpPr>
          <p:nvPr>
            <p:ph type="title"/>
          </p:nvPr>
        </p:nvSpPr>
        <p:spPr/>
        <p:txBody>
          <a:bodyPr>
            <a:normAutofit fontScale="90000"/>
          </a:bodyPr>
          <a:lstStyle/>
          <a:p>
            <a:r>
              <a:rPr lang="nl-NL" dirty="0"/>
              <a:t>Verbinden tussen alle termen, uitleg en ontwikkelingen. </a:t>
            </a:r>
          </a:p>
        </p:txBody>
      </p:sp>
      <p:sp>
        <p:nvSpPr>
          <p:cNvPr id="3" name="Rechthoek 2">
            <a:extLst>
              <a:ext uri="{FF2B5EF4-FFF2-40B4-BE49-F238E27FC236}">
                <a16:creationId xmlns:a16="http://schemas.microsoft.com/office/drawing/2014/main" id="{E2C18420-97C3-4A36-A8FB-391BEE6F563E}"/>
              </a:ext>
            </a:extLst>
          </p:cNvPr>
          <p:cNvSpPr/>
          <p:nvPr/>
        </p:nvSpPr>
        <p:spPr>
          <a:xfrm>
            <a:off x="3381345" y="3567410"/>
            <a:ext cx="520071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cap="none" spc="0" dirty="0">
                <a:ln/>
                <a:solidFill>
                  <a:schemeClr val="accent3"/>
                </a:solidFill>
                <a:effectLst/>
              </a:rPr>
              <a:t>Leefbaarheid </a:t>
            </a:r>
          </a:p>
        </p:txBody>
      </p:sp>
    </p:spTree>
    <p:extLst>
      <p:ext uri="{BB962C8B-B14F-4D97-AF65-F5344CB8AC3E}">
        <p14:creationId xmlns:p14="http://schemas.microsoft.com/office/powerpoint/2010/main" val="192120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196BE-ECDB-4488-88CA-3E7ED09E5FD6}"/>
              </a:ext>
            </a:extLst>
          </p:cNvPr>
          <p:cNvSpPr>
            <a:spLocks noGrp="1"/>
          </p:cNvSpPr>
          <p:nvPr>
            <p:ph type="title"/>
          </p:nvPr>
        </p:nvSpPr>
        <p:spPr/>
        <p:txBody>
          <a:bodyPr/>
          <a:lstStyle/>
          <a:p>
            <a:r>
              <a:rPr lang="nl-NL"/>
              <a:t>Goed weekeinde!</a:t>
            </a:r>
          </a:p>
        </p:txBody>
      </p:sp>
      <p:sp>
        <p:nvSpPr>
          <p:cNvPr id="3" name="Tijdelijke aanduiding voor tekst 2">
            <a:extLst>
              <a:ext uri="{FF2B5EF4-FFF2-40B4-BE49-F238E27FC236}">
                <a16:creationId xmlns:a16="http://schemas.microsoft.com/office/drawing/2014/main" id="{0F6508F2-00B5-4A27-92FC-D986792015FE}"/>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262920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AF50A80E-5DCB-4320-9947-73BF2D6F0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4E9C9717-43F9-44EA-9215-3F2D15B1C7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E66004D1-3DCE-405F-9046-6DE912409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D1319957-918B-4BBC-B357-957813808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3" name="Rectangle 22">
            <a:extLst>
              <a:ext uri="{FF2B5EF4-FFF2-40B4-BE49-F238E27FC236}">
                <a16:creationId xmlns:a16="http://schemas.microsoft.com/office/drawing/2014/main" id="{DDE99ED2-38AE-4E6B-A2FB-3BAA4547B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el 1">
            <a:extLst>
              <a:ext uri="{FF2B5EF4-FFF2-40B4-BE49-F238E27FC236}">
                <a16:creationId xmlns:a16="http://schemas.microsoft.com/office/drawing/2014/main" id="{B09C36E7-682C-415C-83B1-3E1586AE37DF}"/>
              </a:ext>
            </a:extLst>
          </p:cNvPr>
          <p:cNvSpPr>
            <a:spLocks noGrp="1"/>
          </p:cNvSpPr>
          <p:nvPr>
            <p:ph type="title"/>
          </p:nvPr>
        </p:nvSpPr>
        <p:spPr>
          <a:xfrm>
            <a:off x="3923077" y="853440"/>
            <a:ext cx="5708905" cy="943395"/>
          </a:xfrm>
        </p:spPr>
        <p:txBody>
          <a:bodyPr vert="horz" lIns="109728" tIns="109728" rIns="109728" bIns="91440" rtlCol="0" anchor="b">
            <a:normAutofit fontScale="90000"/>
          </a:bodyPr>
          <a:lstStyle/>
          <a:p>
            <a:pPr>
              <a:lnSpc>
                <a:spcPct val="120000"/>
              </a:lnSpc>
            </a:pPr>
            <a:r>
              <a:rPr lang="en-US" sz="5400" dirty="0">
                <a:solidFill>
                  <a:schemeClr val="tx1">
                    <a:lumMod val="85000"/>
                    <a:lumOff val="15000"/>
                  </a:schemeClr>
                </a:solidFill>
              </a:rPr>
              <a:t>Programma</a:t>
            </a:r>
          </a:p>
        </p:txBody>
      </p:sp>
      <p:sp>
        <p:nvSpPr>
          <p:cNvPr id="25" name="Freeform: Shape 24">
            <a:extLst>
              <a:ext uri="{FF2B5EF4-FFF2-40B4-BE49-F238E27FC236}">
                <a16:creationId xmlns:a16="http://schemas.microsoft.com/office/drawing/2014/main" id="{4C97F85D-676A-4298-AAF0-E24310C53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D0959612-2EA6-42F1-ACC7-4056201EE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7DFC4C57-C439-46F0-9EE0-6F81C8812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26B960AB-5836-43B5-AC34-53FD058C3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C1677208-3522-4388-833D-3D313E6B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95DDBD4A-BF51-4611-83F3-040CAD66E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reeform: Shape 36">
            <a:extLst>
              <a:ext uri="{FF2B5EF4-FFF2-40B4-BE49-F238E27FC236}">
                <a16:creationId xmlns:a16="http://schemas.microsoft.com/office/drawing/2014/main" id="{45D8E355-AD76-409B-9011-DEB5A739D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19EED787-814A-4A93-B141-39BF3488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 name="Tekstvak 2">
            <a:extLst>
              <a:ext uri="{FF2B5EF4-FFF2-40B4-BE49-F238E27FC236}">
                <a16:creationId xmlns:a16="http://schemas.microsoft.com/office/drawing/2014/main" id="{05217951-DE72-4162-8144-5B9FE8F06EB4}"/>
              </a:ext>
            </a:extLst>
          </p:cNvPr>
          <p:cNvSpPr txBox="1"/>
          <p:nvPr/>
        </p:nvSpPr>
        <p:spPr>
          <a:xfrm>
            <a:off x="4095750" y="2038350"/>
            <a:ext cx="6591300" cy="2308324"/>
          </a:xfrm>
          <a:prstGeom prst="rect">
            <a:avLst/>
          </a:prstGeom>
          <a:noFill/>
        </p:spPr>
        <p:txBody>
          <a:bodyPr wrap="square" rtlCol="0">
            <a:spAutoFit/>
          </a:bodyPr>
          <a:lstStyle/>
          <a:p>
            <a:pPr marL="342900" indent="-342900">
              <a:buAutoNum type="arabicPeriod"/>
            </a:pPr>
            <a:r>
              <a:rPr lang="nl-NL" dirty="0"/>
              <a:t>Tilburg Noord in beeld </a:t>
            </a:r>
          </a:p>
          <a:p>
            <a:pPr marL="342900" indent="-342900">
              <a:buAutoNum type="arabicPeriod"/>
            </a:pPr>
            <a:endParaRPr lang="nl-NL" dirty="0"/>
          </a:p>
          <a:p>
            <a:pPr marL="342900" indent="-342900">
              <a:buAutoNum type="arabicPeriod"/>
            </a:pPr>
            <a:r>
              <a:rPr lang="nl-NL" dirty="0"/>
              <a:t>Stages op gebied van Stad en Wijk</a:t>
            </a:r>
          </a:p>
          <a:p>
            <a:pPr marL="342900" indent="-342900">
              <a:buAutoNum type="arabicPeriod"/>
            </a:pPr>
            <a:endParaRPr lang="nl-NL" dirty="0"/>
          </a:p>
          <a:p>
            <a:pPr marL="342900" indent="-342900">
              <a:buAutoNum type="arabicPeriod"/>
            </a:pPr>
            <a:r>
              <a:rPr lang="nl-NL" dirty="0"/>
              <a:t>Samenwerking in de wijk &amp; bewonersparticipatie </a:t>
            </a:r>
          </a:p>
          <a:p>
            <a:pPr marL="342900" indent="-342900">
              <a:buAutoNum type="arabicPeriod"/>
            </a:pPr>
            <a:endParaRPr lang="nl-NL" dirty="0"/>
          </a:p>
          <a:p>
            <a:pPr marL="342900" indent="-342900">
              <a:buAutoNum type="arabicPeriod"/>
            </a:pPr>
            <a:r>
              <a:rPr lang="nl-NL" dirty="0"/>
              <a:t>Verbindingen leggen tussen ontwikkelingen en begrippen </a:t>
            </a:r>
          </a:p>
        </p:txBody>
      </p:sp>
    </p:spTree>
    <p:extLst>
      <p:ext uri="{BB962C8B-B14F-4D97-AF65-F5344CB8AC3E}">
        <p14:creationId xmlns:p14="http://schemas.microsoft.com/office/powerpoint/2010/main" val="130834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F61DF-76C2-4757-BC27-EBE77234956C}"/>
              </a:ext>
            </a:extLst>
          </p:cNvPr>
          <p:cNvSpPr>
            <a:spLocks noGrp="1"/>
          </p:cNvSpPr>
          <p:nvPr>
            <p:ph type="title"/>
          </p:nvPr>
        </p:nvSpPr>
        <p:spPr/>
        <p:txBody>
          <a:bodyPr/>
          <a:lstStyle/>
          <a:p>
            <a:r>
              <a:rPr lang="nl-NL" dirty="0"/>
              <a:t>Tilburg Noord in beeld </a:t>
            </a:r>
          </a:p>
        </p:txBody>
      </p:sp>
      <p:sp>
        <p:nvSpPr>
          <p:cNvPr id="4" name="Tekstvak 3">
            <a:extLst>
              <a:ext uri="{FF2B5EF4-FFF2-40B4-BE49-F238E27FC236}">
                <a16:creationId xmlns:a16="http://schemas.microsoft.com/office/drawing/2014/main" id="{B853C10F-88A2-4C20-811D-348A02743A66}"/>
              </a:ext>
            </a:extLst>
          </p:cNvPr>
          <p:cNvSpPr txBox="1"/>
          <p:nvPr/>
        </p:nvSpPr>
        <p:spPr>
          <a:xfrm>
            <a:off x="1419225" y="3108067"/>
            <a:ext cx="6096000" cy="369332"/>
          </a:xfrm>
          <a:prstGeom prst="rect">
            <a:avLst/>
          </a:prstGeom>
          <a:noFill/>
        </p:spPr>
        <p:txBody>
          <a:bodyPr wrap="square">
            <a:spAutoFit/>
          </a:bodyPr>
          <a:lstStyle/>
          <a:p>
            <a:r>
              <a:rPr lang="nl-NL" dirty="0">
                <a:hlinkClick r:id="rId2"/>
              </a:rPr>
              <a:t>https://www.youtube.com/watch?v=DDdogeeTwds</a:t>
            </a:r>
            <a:r>
              <a:rPr lang="nl-NL" dirty="0"/>
              <a:t> </a:t>
            </a:r>
          </a:p>
        </p:txBody>
      </p:sp>
      <p:sp>
        <p:nvSpPr>
          <p:cNvPr id="5" name="Tekstvak 4">
            <a:extLst>
              <a:ext uri="{FF2B5EF4-FFF2-40B4-BE49-F238E27FC236}">
                <a16:creationId xmlns:a16="http://schemas.microsoft.com/office/drawing/2014/main" id="{5AA29FF3-0265-47C4-91C6-E9371C5AC663}"/>
              </a:ext>
            </a:extLst>
          </p:cNvPr>
          <p:cNvSpPr txBox="1"/>
          <p:nvPr/>
        </p:nvSpPr>
        <p:spPr>
          <a:xfrm>
            <a:off x="1352550" y="2628900"/>
            <a:ext cx="6553200" cy="369332"/>
          </a:xfrm>
          <a:prstGeom prst="rect">
            <a:avLst/>
          </a:prstGeom>
          <a:noFill/>
        </p:spPr>
        <p:txBody>
          <a:bodyPr wrap="square" rtlCol="0">
            <a:spAutoFit/>
          </a:bodyPr>
          <a:lstStyle/>
          <a:p>
            <a:r>
              <a:rPr lang="nl-NL" dirty="0"/>
              <a:t>Hoe kijken mensen uit Noord zelf naar hun toekomst?! </a:t>
            </a:r>
          </a:p>
        </p:txBody>
      </p:sp>
      <p:sp>
        <p:nvSpPr>
          <p:cNvPr id="7" name="Tekstvak 6">
            <a:extLst>
              <a:ext uri="{FF2B5EF4-FFF2-40B4-BE49-F238E27FC236}">
                <a16:creationId xmlns:a16="http://schemas.microsoft.com/office/drawing/2014/main" id="{4187C299-B476-4216-B979-719407D384F1}"/>
              </a:ext>
            </a:extLst>
          </p:cNvPr>
          <p:cNvSpPr txBox="1"/>
          <p:nvPr/>
        </p:nvSpPr>
        <p:spPr>
          <a:xfrm>
            <a:off x="1247775" y="5606534"/>
            <a:ext cx="6096000" cy="369332"/>
          </a:xfrm>
          <a:prstGeom prst="rect">
            <a:avLst/>
          </a:prstGeom>
          <a:noFill/>
        </p:spPr>
        <p:txBody>
          <a:bodyPr wrap="square">
            <a:spAutoFit/>
          </a:bodyPr>
          <a:lstStyle/>
          <a:p>
            <a:r>
              <a:rPr lang="nl-NL" dirty="0">
                <a:hlinkClick r:id="rId3"/>
              </a:rPr>
              <a:t>https://www.youtube.com/watch?v=AWiDvYrzL4M</a:t>
            </a:r>
            <a:r>
              <a:rPr lang="nl-NL" dirty="0"/>
              <a:t> </a:t>
            </a:r>
          </a:p>
        </p:txBody>
      </p:sp>
      <p:sp>
        <p:nvSpPr>
          <p:cNvPr id="9" name="Tekstvak 8">
            <a:extLst>
              <a:ext uri="{FF2B5EF4-FFF2-40B4-BE49-F238E27FC236}">
                <a16:creationId xmlns:a16="http://schemas.microsoft.com/office/drawing/2014/main" id="{FF6EC4FD-3777-4BF8-B380-4859D9E43D60}"/>
              </a:ext>
            </a:extLst>
          </p:cNvPr>
          <p:cNvSpPr txBox="1"/>
          <p:nvPr/>
        </p:nvSpPr>
        <p:spPr>
          <a:xfrm>
            <a:off x="1247775" y="5127367"/>
            <a:ext cx="6553200" cy="369332"/>
          </a:xfrm>
          <a:prstGeom prst="rect">
            <a:avLst/>
          </a:prstGeom>
          <a:noFill/>
        </p:spPr>
        <p:txBody>
          <a:bodyPr wrap="square" rtlCol="0">
            <a:spAutoFit/>
          </a:bodyPr>
          <a:lstStyle/>
          <a:p>
            <a:r>
              <a:rPr lang="nl-NL" dirty="0"/>
              <a:t>Hoe geven de mensen er zelf vorm aan? </a:t>
            </a:r>
          </a:p>
        </p:txBody>
      </p:sp>
      <p:sp>
        <p:nvSpPr>
          <p:cNvPr id="11" name="Tekstvak 10">
            <a:extLst>
              <a:ext uri="{FF2B5EF4-FFF2-40B4-BE49-F238E27FC236}">
                <a16:creationId xmlns:a16="http://schemas.microsoft.com/office/drawing/2014/main" id="{D58ED08A-4C6B-4FEE-9608-3DFCFDB8BC39}"/>
              </a:ext>
            </a:extLst>
          </p:cNvPr>
          <p:cNvSpPr txBox="1"/>
          <p:nvPr/>
        </p:nvSpPr>
        <p:spPr>
          <a:xfrm>
            <a:off x="5410200" y="4288393"/>
            <a:ext cx="6096000" cy="369332"/>
          </a:xfrm>
          <a:prstGeom prst="rect">
            <a:avLst/>
          </a:prstGeom>
          <a:noFill/>
        </p:spPr>
        <p:txBody>
          <a:bodyPr wrap="square">
            <a:spAutoFit/>
          </a:bodyPr>
          <a:lstStyle/>
          <a:p>
            <a:r>
              <a:rPr lang="nl-NL" dirty="0">
                <a:hlinkClick r:id="rId4"/>
              </a:rPr>
              <a:t>https://www.youtube.com/watch?v=2zbldMdij9Y</a:t>
            </a:r>
            <a:r>
              <a:rPr lang="nl-NL" dirty="0"/>
              <a:t> </a:t>
            </a:r>
          </a:p>
        </p:txBody>
      </p:sp>
      <p:sp>
        <p:nvSpPr>
          <p:cNvPr id="12" name="Tekstvak 11">
            <a:extLst>
              <a:ext uri="{FF2B5EF4-FFF2-40B4-BE49-F238E27FC236}">
                <a16:creationId xmlns:a16="http://schemas.microsoft.com/office/drawing/2014/main" id="{2EB4601B-786F-41CF-AD86-D489D93DC76C}"/>
              </a:ext>
            </a:extLst>
          </p:cNvPr>
          <p:cNvSpPr txBox="1"/>
          <p:nvPr/>
        </p:nvSpPr>
        <p:spPr>
          <a:xfrm>
            <a:off x="5410200" y="3839643"/>
            <a:ext cx="5324475" cy="369332"/>
          </a:xfrm>
          <a:prstGeom prst="rect">
            <a:avLst/>
          </a:prstGeom>
          <a:noFill/>
        </p:spPr>
        <p:txBody>
          <a:bodyPr wrap="square" rtlCol="0">
            <a:spAutoFit/>
          </a:bodyPr>
          <a:lstStyle/>
          <a:p>
            <a:r>
              <a:rPr lang="nl-NL" dirty="0"/>
              <a:t>Hoe wordt daar aan gewerkt? </a:t>
            </a:r>
          </a:p>
        </p:txBody>
      </p:sp>
    </p:spTree>
    <p:extLst>
      <p:ext uri="{BB962C8B-B14F-4D97-AF65-F5344CB8AC3E}">
        <p14:creationId xmlns:p14="http://schemas.microsoft.com/office/powerpoint/2010/main" val="250282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Tekstvak 3">
            <a:extLst>
              <a:ext uri="{FF2B5EF4-FFF2-40B4-BE49-F238E27FC236}">
                <a16:creationId xmlns:a16="http://schemas.microsoft.com/office/drawing/2014/main" id="{B64C915D-F784-48B2-A1C5-7D914D5FF480}"/>
              </a:ext>
            </a:extLst>
          </p:cNvPr>
          <p:cNvSpPr txBox="1"/>
          <p:nvPr/>
        </p:nvSpPr>
        <p:spPr>
          <a:xfrm>
            <a:off x="5003800" y="685800"/>
            <a:ext cx="6489700" cy="4749800"/>
          </a:xfrm>
          <a:prstGeom prst="rect">
            <a:avLst/>
          </a:prstGeom>
          <a:noFill/>
        </p:spPr>
        <p:txBody>
          <a:bodyPr wrap="square" anchor="t">
            <a:normAutofit/>
          </a:bodyPr>
          <a:lstStyle/>
          <a:p>
            <a:pPr algn="l" rtl="0" fontAlgn="base">
              <a:lnSpc>
                <a:spcPct val="90000"/>
              </a:lnSpc>
              <a:spcAft>
                <a:spcPts val="600"/>
              </a:spcAft>
            </a:pPr>
            <a:r>
              <a:rPr lang="nl-NL" b="0" i="0" dirty="0">
                <a:solidFill>
                  <a:srgbClr val="000000"/>
                </a:solidFill>
                <a:effectLst/>
                <a:latin typeface="Calibri" panose="020F0502020204030204" pitchFamily="34" charset="0"/>
              </a:rPr>
              <a:t>Onderzoek de stand van zaken in de wijk rond Symfonie, een wijk in noord Tilburg. </a:t>
            </a:r>
          </a:p>
          <a:p>
            <a:pPr fontAlgn="base">
              <a:lnSpc>
                <a:spcPct val="90000"/>
              </a:lnSpc>
              <a:spcAft>
                <a:spcPts val="600"/>
              </a:spcAft>
            </a:pPr>
            <a:r>
              <a:rPr lang="nl-NL" dirty="0">
                <a:solidFill>
                  <a:schemeClr val="accent1"/>
                </a:solidFill>
                <a:latin typeface="Calibri" panose="020F0502020204030204" pitchFamily="34" charset="0"/>
              </a:rPr>
              <a:t>Wat zijn de 3 grootste knelpunten op het gebied van sociale en fysieke leefbaarheid?</a:t>
            </a:r>
          </a:p>
          <a:p>
            <a:pPr fontAlgn="base">
              <a:lnSpc>
                <a:spcPct val="90000"/>
              </a:lnSpc>
              <a:spcAft>
                <a:spcPts val="600"/>
              </a:spcAft>
            </a:pPr>
            <a:r>
              <a:rPr lang="nl-NL" dirty="0">
                <a:solidFill>
                  <a:schemeClr val="accent1"/>
                </a:solidFill>
                <a:latin typeface="Calibri" panose="020F0502020204030204" pitchFamily="34" charset="0"/>
              </a:rPr>
              <a:t>Bedenk op basis van onderzoek 1 creatieve manier om 1 van de knelpunten op te pakken en werk die uit. </a:t>
            </a:r>
          </a:p>
          <a:p>
            <a:pPr fontAlgn="base">
              <a:lnSpc>
                <a:spcPct val="90000"/>
              </a:lnSpc>
              <a:spcAft>
                <a:spcPts val="600"/>
              </a:spcAft>
            </a:pPr>
            <a:endParaRPr lang="nl-NL" dirty="0">
              <a:solidFill>
                <a:srgbClr val="000000"/>
              </a:solidFill>
              <a:latin typeface="Calibri" panose="020F0502020204030204" pitchFamily="34" charset="0"/>
            </a:endParaRPr>
          </a:p>
          <a:p>
            <a:pPr fontAlgn="base">
              <a:lnSpc>
                <a:spcPct val="90000"/>
              </a:lnSpc>
              <a:spcAft>
                <a:spcPts val="600"/>
              </a:spcAft>
            </a:pPr>
            <a:r>
              <a:rPr lang="nl-NL" dirty="0">
                <a:solidFill>
                  <a:srgbClr val="000000"/>
                </a:solidFill>
                <a:latin typeface="Calibri" panose="020F0502020204030204" pitchFamily="34" charset="0"/>
              </a:rPr>
              <a:t>Stappen om mee te nemen: </a:t>
            </a:r>
          </a:p>
          <a:p>
            <a:pPr marL="285750" indent="-285750" fontAlgn="base">
              <a:lnSpc>
                <a:spcPct val="90000"/>
              </a:lnSpc>
              <a:spcAft>
                <a:spcPts val="600"/>
              </a:spcAft>
              <a:buFont typeface="Wingdings" panose="05000000000000000000" pitchFamily="2" charset="2"/>
              <a:buChar char="q"/>
            </a:pPr>
            <a:r>
              <a:rPr lang="nl-NL" b="0" i="0" dirty="0">
                <a:solidFill>
                  <a:srgbClr val="000000"/>
                </a:solidFill>
                <a:effectLst/>
                <a:latin typeface="Calibri" panose="020F0502020204030204" pitchFamily="34" charset="0"/>
              </a:rPr>
              <a:t>Wat gebeurt er allemaal op fysiek en sociaal vlak om de leefbaarheid te versterken? </a:t>
            </a:r>
          </a:p>
          <a:p>
            <a:pPr marL="285750" indent="-285750" algn="l" rtl="0" fontAlgn="base">
              <a:lnSpc>
                <a:spcPct val="90000"/>
              </a:lnSpc>
              <a:spcAft>
                <a:spcPts val="600"/>
              </a:spcAft>
              <a:buFont typeface="Wingdings" panose="05000000000000000000" pitchFamily="2" charset="2"/>
              <a:buChar char="q"/>
            </a:pPr>
            <a:r>
              <a:rPr lang="nl-NL" b="0" i="0" dirty="0">
                <a:solidFill>
                  <a:srgbClr val="000000"/>
                </a:solidFill>
                <a:effectLst/>
                <a:latin typeface="Calibri" panose="020F0502020204030204" pitchFamily="34" charset="0"/>
              </a:rPr>
              <a:t>Welke functies vind je in deze wijk? </a:t>
            </a:r>
          </a:p>
          <a:p>
            <a:pPr marL="285750" indent="-285750" algn="l" rtl="0" fontAlgn="base">
              <a:lnSpc>
                <a:spcPct val="90000"/>
              </a:lnSpc>
              <a:spcAft>
                <a:spcPts val="600"/>
              </a:spcAft>
              <a:buFont typeface="Wingdings" panose="05000000000000000000" pitchFamily="2" charset="2"/>
              <a:buChar char="q"/>
            </a:pPr>
            <a:r>
              <a:rPr lang="nl-NL" dirty="0">
                <a:solidFill>
                  <a:srgbClr val="000000"/>
                </a:solidFill>
                <a:latin typeface="Calibri" panose="020F0502020204030204" pitchFamily="34" charset="0"/>
              </a:rPr>
              <a:t>Welke stakeholders zijn actief in deze wijk op het gebied van leefbaarheid? </a:t>
            </a:r>
            <a:endParaRPr lang="nl-NL" b="0" i="0" dirty="0">
              <a:solidFill>
                <a:srgbClr val="000000"/>
              </a:solidFill>
              <a:effectLst/>
              <a:latin typeface="Calibri" panose="020F0502020204030204" pitchFamily="34" charset="0"/>
            </a:endParaRPr>
          </a:p>
          <a:p>
            <a:pPr marL="285750" indent="-285750" algn="l" rtl="0" fontAlgn="base">
              <a:lnSpc>
                <a:spcPct val="90000"/>
              </a:lnSpc>
              <a:spcAft>
                <a:spcPts val="600"/>
              </a:spcAft>
              <a:buFont typeface="Wingdings" panose="05000000000000000000" pitchFamily="2" charset="2"/>
              <a:buChar char="q"/>
            </a:pPr>
            <a:r>
              <a:rPr lang="nl-NL" dirty="0">
                <a:solidFill>
                  <a:srgbClr val="000000"/>
                </a:solidFill>
                <a:latin typeface="Calibri" panose="020F0502020204030204" pitchFamily="34" charset="0"/>
              </a:rPr>
              <a:t>Hoe scoort de wijk bij een Wijkschouw?</a:t>
            </a:r>
          </a:p>
          <a:p>
            <a:pPr marL="285750" indent="-285750" algn="l" rtl="0" fontAlgn="base">
              <a:lnSpc>
                <a:spcPct val="90000"/>
              </a:lnSpc>
              <a:spcAft>
                <a:spcPts val="600"/>
              </a:spcAft>
              <a:buFont typeface="Wingdings" panose="05000000000000000000" pitchFamily="2" charset="2"/>
              <a:buChar char="q"/>
            </a:pPr>
            <a:r>
              <a:rPr lang="nl-NL" b="0" i="0" dirty="0">
                <a:solidFill>
                  <a:srgbClr val="000000"/>
                </a:solidFill>
                <a:effectLst/>
                <a:latin typeface="Calibri" panose="020F0502020204030204" pitchFamily="34" charset="0"/>
              </a:rPr>
              <a:t>Hoe worden bewoners betrokken bij hun wijk?</a:t>
            </a:r>
          </a:p>
          <a:p>
            <a:pPr algn="l" rtl="0" fontAlgn="base">
              <a:lnSpc>
                <a:spcPct val="90000"/>
              </a:lnSpc>
              <a:spcAft>
                <a:spcPts val="600"/>
              </a:spcAft>
            </a:pPr>
            <a:endParaRPr lang="nl-NL" b="0" i="0" dirty="0">
              <a:solidFill>
                <a:srgbClr val="000000"/>
              </a:solidFill>
              <a:effectLst/>
              <a:latin typeface="Calibri" panose="020F0502020204030204" pitchFamily="34" charset="0"/>
            </a:endParaRPr>
          </a:p>
        </p:txBody>
      </p:sp>
      <p:sp>
        <p:nvSpPr>
          <p:cNvPr id="2" name="Titel 1">
            <a:extLst>
              <a:ext uri="{FF2B5EF4-FFF2-40B4-BE49-F238E27FC236}">
                <a16:creationId xmlns:a16="http://schemas.microsoft.com/office/drawing/2014/main" id="{AF8E00EF-521A-4A48-98DF-820A28832EDC}"/>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b="1" kern="1200">
                <a:solidFill>
                  <a:srgbClr val="FFFFFF"/>
                </a:solidFill>
                <a:latin typeface="+mj-lt"/>
                <a:ea typeface="+mj-ea"/>
                <a:cs typeface="+mj-cs"/>
              </a:rPr>
              <a:t>Opdracht: </a:t>
            </a:r>
            <a:r>
              <a:rPr lang="en-US" sz="4000" b="0" i="0" kern="1200">
                <a:solidFill>
                  <a:srgbClr val="FFFFFF"/>
                </a:solidFill>
                <a:effectLst/>
                <a:latin typeface="+mj-lt"/>
                <a:ea typeface="+mj-ea"/>
                <a:cs typeface="+mj-cs"/>
              </a:rPr>
              <a:t>Kne</a:t>
            </a:r>
            <a:r>
              <a:rPr lang="en-US" sz="4000" kern="1200">
                <a:solidFill>
                  <a:srgbClr val="FFFFFF"/>
                </a:solidFill>
                <a:latin typeface="+mj-lt"/>
                <a:ea typeface="+mj-ea"/>
                <a:cs typeface="+mj-cs"/>
              </a:rPr>
              <a:t>lpunten en oplossingen.</a:t>
            </a:r>
            <a:br>
              <a:rPr lang="en-US" sz="4000" b="0" i="0" kern="1200">
                <a:solidFill>
                  <a:srgbClr val="FFFFFF"/>
                </a:solidFill>
                <a:effectLst/>
                <a:latin typeface="+mj-lt"/>
                <a:ea typeface="+mj-ea"/>
                <a:cs typeface="+mj-cs"/>
              </a:rPr>
            </a:br>
            <a:endParaRPr lang="en-US" sz="4000" kern="1200">
              <a:solidFill>
                <a:srgbClr val="FFFFFF"/>
              </a:solidFill>
              <a:latin typeface="+mj-lt"/>
              <a:ea typeface="+mj-ea"/>
              <a:cs typeface="+mj-cs"/>
            </a:endParaRPr>
          </a:p>
        </p:txBody>
      </p:sp>
    </p:spTree>
    <p:extLst>
      <p:ext uri="{BB962C8B-B14F-4D97-AF65-F5344CB8AC3E}">
        <p14:creationId xmlns:p14="http://schemas.microsoft.com/office/powerpoint/2010/main" val="7210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2D3DAB-51EF-4079-804C-1DC148DC9862}"/>
              </a:ext>
            </a:extLst>
          </p:cNvPr>
          <p:cNvSpPr>
            <a:spLocks noGrp="1"/>
          </p:cNvSpPr>
          <p:nvPr>
            <p:ph type="title"/>
          </p:nvPr>
        </p:nvSpPr>
        <p:spPr>
          <a:xfrm>
            <a:off x="1920240" y="480320"/>
            <a:ext cx="8770571" cy="134526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lnSpc>
                <a:spcPct val="90000"/>
              </a:lnSpc>
              <a:spcAft>
                <a:spcPts val="600"/>
              </a:spcAft>
            </a:pPr>
            <a:r>
              <a:rPr lang="nl-NL" sz="2800" dirty="0"/>
              <a:t>Presentatie met focus op uitgewerkt idee! </a:t>
            </a:r>
          </a:p>
        </p:txBody>
      </p:sp>
    </p:spTree>
    <p:extLst>
      <p:ext uri="{BB962C8B-B14F-4D97-AF65-F5344CB8AC3E}">
        <p14:creationId xmlns:p14="http://schemas.microsoft.com/office/powerpoint/2010/main" val="3877071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29750C9-7960-4C62-8112-920403ACCF80}"/>
              </a:ext>
            </a:extLst>
          </p:cNvPr>
          <p:cNvSpPr txBox="1"/>
          <p:nvPr/>
        </p:nvSpPr>
        <p:spPr>
          <a:xfrm>
            <a:off x="417250" y="723530"/>
            <a:ext cx="10005134" cy="769441"/>
          </a:xfrm>
          <a:prstGeom prst="rect">
            <a:avLst/>
          </a:prstGeom>
          <a:noFill/>
        </p:spPr>
        <p:txBody>
          <a:bodyPr wrap="square" rtlCol="0">
            <a:spAutoFit/>
          </a:bodyPr>
          <a:lstStyle/>
          <a:p>
            <a:r>
              <a:rPr lang="nl-NL" sz="4400" b="1" dirty="0">
                <a:solidFill>
                  <a:schemeClr val="accent3"/>
                </a:solidFill>
              </a:rPr>
              <a:t>2. Stages Stad en Wijk … </a:t>
            </a:r>
          </a:p>
        </p:txBody>
      </p:sp>
      <p:pic>
        <p:nvPicPr>
          <p:cNvPr id="3" name="Afbeelding 2">
            <a:extLst>
              <a:ext uri="{FF2B5EF4-FFF2-40B4-BE49-F238E27FC236}">
                <a16:creationId xmlns:a16="http://schemas.microsoft.com/office/drawing/2014/main" id="{56B385ED-318A-4505-A77D-363A53EAEA40}"/>
              </a:ext>
            </a:extLst>
          </p:cNvPr>
          <p:cNvPicPr>
            <a:picLocks noChangeAspect="1"/>
          </p:cNvPicPr>
          <p:nvPr/>
        </p:nvPicPr>
        <p:blipFill rotWithShape="1">
          <a:blip r:embed="rId2"/>
          <a:srcRect t="17113" b="13193"/>
          <a:stretch/>
        </p:blipFill>
        <p:spPr>
          <a:xfrm>
            <a:off x="1464815" y="1772728"/>
            <a:ext cx="2665229" cy="3312543"/>
          </a:xfrm>
          <a:prstGeom prst="rect">
            <a:avLst/>
          </a:prstGeom>
          <a:solidFill>
            <a:schemeClr val="tx1"/>
          </a:solidFill>
        </p:spPr>
      </p:pic>
      <p:pic>
        <p:nvPicPr>
          <p:cNvPr id="4" name="Afbeelding 3">
            <a:extLst>
              <a:ext uri="{FF2B5EF4-FFF2-40B4-BE49-F238E27FC236}">
                <a16:creationId xmlns:a16="http://schemas.microsoft.com/office/drawing/2014/main" id="{7C2CE257-125F-4236-AE55-906C5833080F}"/>
              </a:ext>
            </a:extLst>
          </p:cNvPr>
          <p:cNvPicPr>
            <a:picLocks noChangeAspect="1"/>
          </p:cNvPicPr>
          <p:nvPr/>
        </p:nvPicPr>
        <p:blipFill rotWithShape="1">
          <a:blip r:embed="rId3"/>
          <a:srcRect l="-233" t="16310" r="233" b="38479"/>
          <a:stretch/>
        </p:blipFill>
        <p:spPr>
          <a:xfrm>
            <a:off x="7833482" y="1684538"/>
            <a:ext cx="3804726" cy="3100526"/>
          </a:xfrm>
          <a:prstGeom prst="rect">
            <a:avLst/>
          </a:prstGeom>
        </p:spPr>
      </p:pic>
      <p:pic>
        <p:nvPicPr>
          <p:cNvPr id="7" name="Afbeelding 6">
            <a:extLst>
              <a:ext uri="{FF2B5EF4-FFF2-40B4-BE49-F238E27FC236}">
                <a16:creationId xmlns:a16="http://schemas.microsoft.com/office/drawing/2014/main" id="{4184BAE0-CDC3-4461-A03F-427E737F9D1D}"/>
              </a:ext>
            </a:extLst>
          </p:cNvPr>
          <p:cNvPicPr>
            <a:picLocks noChangeAspect="1"/>
          </p:cNvPicPr>
          <p:nvPr/>
        </p:nvPicPr>
        <p:blipFill rotWithShape="1">
          <a:blip r:embed="rId4"/>
          <a:srcRect t="13304" b="9612"/>
          <a:stretch/>
        </p:blipFill>
        <p:spPr>
          <a:xfrm>
            <a:off x="4712772" y="1684538"/>
            <a:ext cx="2537982" cy="3488924"/>
          </a:xfrm>
          <a:prstGeom prst="rect">
            <a:avLst/>
          </a:prstGeom>
        </p:spPr>
      </p:pic>
      <p:sp>
        <p:nvSpPr>
          <p:cNvPr id="10" name="Tekstvak 9">
            <a:extLst>
              <a:ext uri="{FF2B5EF4-FFF2-40B4-BE49-F238E27FC236}">
                <a16:creationId xmlns:a16="http://schemas.microsoft.com/office/drawing/2014/main" id="{19424F44-7687-4384-A383-E331B23AB8D9}"/>
              </a:ext>
            </a:extLst>
          </p:cNvPr>
          <p:cNvSpPr txBox="1"/>
          <p:nvPr/>
        </p:nvSpPr>
        <p:spPr>
          <a:xfrm>
            <a:off x="3932808" y="5841507"/>
            <a:ext cx="7501631" cy="369332"/>
          </a:xfrm>
          <a:prstGeom prst="rect">
            <a:avLst/>
          </a:prstGeom>
          <a:noFill/>
        </p:spPr>
        <p:txBody>
          <a:bodyPr wrap="square" rtlCol="0">
            <a:spAutoFit/>
          </a:bodyPr>
          <a:lstStyle/>
          <a:p>
            <a:r>
              <a:rPr lang="nl-NL" dirty="0" err="1"/>
              <a:t>Mooiland</a:t>
            </a:r>
            <a:r>
              <a:rPr lang="nl-NL" dirty="0"/>
              <a:t>, </a:t>
            </a:r>
            <a:r>
              <a:rPr lang="nl-NL" dirty="0" err="1"/>
              <a:t>Impekt</a:t>
            </a:r>
            <a:r>
              <a:rPr lang="nl-NL" dirty="0"/>
              <a:t> en Ontwikkelbedrijf3.0</a:t>
            </a:r>
          </a:p>
        </p:txBody>
      </p:sp>
    </p:spTree>
    <p:extLst>
      <p:ext uri="{BB962C8B-B14F-4D97-AF65-F5344CB8AC3E}">
        <p14:creationId xmlns:p14="http://schemas.microsoft.com/office/powerpoint/2010/main" val="289234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86C29C8-E534-4588-BE2A-8FBCFE6A647B}"/>
              </a:ext>
            </a:extLst>
          </p:cNvPr>
          <p:cNvPicPr>
            <a:picLocks noChangeAspect="1"/>
          </p:cNvPicPr>
          <p:nvPr/>
        </p:nvPicPr>
        <p:blipFill rotWithShape="1">
          <a:blip r:embed="rId2"/>
          <a:srcRect t="10831" b="15644"/>
          <a:stretch/>
        </p:blipFill>
        <p:spPr>
          <a:xfrm>
            <a:off x="2560760" y="1029809"/>
            <a:ext cx="3659527" cy="47983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Afbeelding 3">
            <a:extLst>
              <a:ext uri="{FF2B5EF4-FFF2-40B4-BE49-F238E27FC236}">
                <a16:creationId xmlns:a16="http://schemas.microsoft.com/office/drawing/2014/main" id="{B6C63EC0-8494-4D19-AF7E-7C30BFD98E24}"/>
              </a:ext>
            </a:extLst>
          </p:cNvPr>
          <p:cNvPicPr>
            <a:picLocks noChangeAspect="1"/>
          </p:cNvPicPr>
          <p:nvPr/>
        </p:nvPicPr>
        <p:blipFill>
          <a:blip r:embed="rId3"/>
          <a:stretch>
            <a:fillRect/>
          </a:stretch>
        </p:blipFill>
        <p:spPr>
          <a:xfrm>
            <a:off x="7009113" y="923278"/>
            <a:ext cx="2523507" cy="3294724"/>
          </a:xfrm>
          <a:prstGeom prst="rect">
            <a:avLst/>
          </a:prstGeom>
        </p:spPr>
      </p:pic>
      <p:sp>
        <p:nvSpPr>
          <p:cNvPr id="5" name="Tekstvak 4">
            <a:extLst>
              <a:ext uri="{FF2B5EF4-FFF2-40B4-BE49-F238E27FC236}">
                <a16:creationId xmlns:a16="http://schemas.microsoft.com/office/drawing/2014/main" id="{6F998D61-1552-44B6-9A3E-E39F964C2E52}"/>
              </a:ext>
            </a:extLst>
          </p:cNvPr>
          <p:cNvSpPr txBox="1"/>
          <p:nvPr/>
        </p:nvSpPr>
        <p:spPr>
          <a:xfrm>
            <a:off x="7009113" y="4645685"/>
            <a:ext cx="4492101" cy="369332"/>
          </a:xfrm>
          <a:prstGeom prst="rect">
            <a:avLst/>
          </a:prstGeom>
          <a:noFill/>
        </p:spPr>
        <p:txBody>
          <a:bodyPr wrap="square" rtlCol="0">
            <a:spAutoFit/>
          </a:bodyPr>
          <a:lstStyle/>
          <a:p>
            <a:r>
              <a:rPr lang="nl-NL" dirty="0"/>
              <a:t>ZET in Tilburg </a:t>
            </a:r>
          </a:p>
        </p:txBody>
      </p:sp>
      <p:sp>
        <p:nvSpPr>
          <p:cNvPr id="6" name="Tekstvak 5">
            <a:extLst>
              <a:ext uri="{FF2B5EF4-FFF2-40B4-BE49-F238E27FC236}">
                <a16:creationId xmlns:a16="http://schemas.microsoft.com/office/drawing/2014/main" id="{BCD1132C-65DC-4958-A158-FD045F4D1D0B}"/>
              </a:ext>
            </a:extLst>
          </p:cNvPr>
          <p:cNvSpPr txBox="1"/>
          <p:nvPr/>
        </p:nvSpPr>
        <p:spPr>
          <a:xfrm>
            <a:off x="1014130" y="1935332"/>
            <a:ext cx="1673889" cy="369332"/>
          </a:xfrm>
          <a:prstGeom prst="rect">
            <a:avLst/>
          </a:prstGeom>
          <a:noFill/>
        </p:spPr>
        <p:txBody>
          <a:bodyPr wrap="square" rtlCol="0">
            <a:spAutoFit/>
          </a:bodyPr>
          <a:lstStyle/>
          <a:p>
            <a:r>
              <a:rPr lang="nl-NL" dirty="0"/>
              <a:t>Buurtbuik </a:t>
            </a:r>
          </a:p>
        </p:txBody>
      </p:sp>
    </p:spTree>
    <p:extLst>
      <p:ext uri="{BB962C8B-B14F-4D97-AF65-F5344CB8AC3E}">
        <p14:creationId xmlns:p14="http://schemas.microsoft.com/office/powerpoint/2010/main" val="85375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9227021-BB83-4CAF-A339-B18B2EE14523}"/>
              </a:ext>
            </a:extLst>
          </p:cNvPr>
          <p:cNvPicPr>
            <a:picLocks noChangeAspect="1"/>
          </p:cNvPicPr>
          <p:nvPr/>
        </p:nvPicPr>
        <p:blipFill rotWithShape="1">
          <a:blip r:embed="rId2"/>
          <a:srcRect t="10616" b="17928"/>
          <a:stretch/>
        </p:blipFill>
        <p:spPr>
          <a:xfrm>
            <a:off x="4193637" y="727968"/>
            <a:ext cx="3804726" cy="4900475"/>
          </a:xfrm>
          <a:prstGeom prst="rect">
            <a:avLst/>
          </a:prstGeom>
        </p:spPr>
      </p:pic>
    </p:spTree>
    <p:extLst>
      <p:ext uri="{BB962C8B-B14F-4D97-AF65-F5344CB8AC3E}">
        <p14:creationId xmlns:p14="http://schemas.microsoft.com/office/powerpoint/2010/main" val="575785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a:extLst>
              <a:ext uri="{FF2B5EF4-FFF2-40B4-BE49-F238E27FC236}">
                <a16:creationId xmlns:a16="http://schemas.microsoft.com/office/drawing/2014/main" id="{4B04026E-2A64-4882-AB87-051364103D05}"/>
              </a:ext>
            </a:extLst>
          </p:cNvPr>
          <p:cNvSpPr/>
          <p:nvPr/>
        </p:nvSpPr>
        <p:spPr>
          <a:xfrm>
            <a:off x="838200" y="963877"/>
            <a:ext cx="3494362"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b="1" kern="1200">
                <a:solidFill>
                  <a:schemeClr val="accent1"/>
                </a:solidFill>
                <a:latin typeface="+mj-lt"/>
                <a:ea typeface="+mj-ea"/>
                <a:cs typeface="+mj-cs"/>
              </a:rPr>
              <a:t>3. Samenwerking in de wijk </a:t>
            </a:r>
          </a:p>
        </p:txBody>
      </p:sp>
      <p:cxnSp>
        <p:nvCxnSpPr>
          <p:cNvPr id="21"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Rechthoek 2">
            <a:extLst>
              <a:ext uri="{FF2B5EF4-FFF2-40B4-BE49-F238E27FC236}">
                <a16:creationId xmlns:a16="http://schemas.microsoft.com/office/drawing/2014/main" id="{6A26D300-D412-4744-A5CA-09EDCBB57C21}"/>
              </a:ext>
            </a:extLst>
          </p:cNvPr>
          <p:cNvSpPr/>
          <p:nvPr/>
        </p:nvSpPr>
        <p:spPr>
          <a:xfrm>
            <a:off x="4976031" y="963877"/>
            <a:ext cx="6377769" cy="493024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dirty="0" err="1"/>
              <a:t>Sociale</a:t>
            </a:r>
            <a:r>
              <a:rPr lang="en-US" sz="2400" dirty="0"/>
              <a:t> </a:t>
            </a:r>
            <a:r>
              <a:rPr lang="en-US" sz="2400" dirty="0" err="1"/>
              <a:t>domein</a:t>
            </a:r>
            <a:r>
              <a:rPr lang="en-US" sz="2400" dirty="0"/>
              <a:t>, partners in de </a:t>
            </a:r>
            <a:r>
              <a:rPr lang="en-US" sz="2400" dirty="0" err="1"/>
              <a:t>wijk</a:t>
            </a:r>
            <a:endParaRPr lang="en-US" sz="2400" dirty="0"/>
          </a:p>
          <a:p>
            <a:pPr>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r>
              <a:rPr lang="en-US" sz="2400" dirty="0"/>
              <a:t> Participatiesamenleving </a:t>
            </a:r>
          </a:p>
          <a:p>
            <a:pPr>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r>
              <a:rPr lang="en-US" sz="2400" dirty="0" err="1"/>
              <a:t>Participatie</a:t>
            </a:r>
            <a:r>
              <a:rPr lang="en-US" sz="2400" dirty="0"/>
              <a:t> ladder</a:t>
            </a:r>
          </a:p>
          <a:p>
            <a:pPr>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r>
              <a:rPr lang="en-US" sz="2400" dirty="0" err="1"/>
              <a:t>Bewonersparticipatie</a:t>
            </a:r>
            <a:r>
              <a:rPr lang="en-US" sz="2400" dirty="0"/>
              <a:t>, hoe dan? </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endParaRPr lang="en-US" sz="2400" dirty="0"/>
          </a:p>
        </p:txBody>
      </p:sp>
    </p:spTree>
    <p:extLst>
      <p:ext uri="{BB962C8B-B14F-4D97-AF65-F5344CB8AC3E}">
        <p14:creationId xmlns:p14="http://schemas.microsoft.com/office/powerpoint/2010/main" val="1278714208"/>
      </p:ext>
    </p:extLst>
  </p:cSld>
  <p:clrMapOvr>
    <a:masterClrMapping/>
  </p:clrMapOvr>
</p:sld>
</file>

<file path=ppt/theme/theme1.xml><?xml version="1.0" encoding="utf-8"?>
<a:theme xmlns:a="http://schemas.openxmlformats.org/drawingml/2006/main" name="SketchLinesVTI">
  <a:themeElements>
    <a:clrScheme name="AnalogousFromDarkSeedLeftStep">
      <a:dk1>
        <a:srgbClr val="000000"/>
      </a:dk1>
      <a:lt1>
        <a:srgbClr val="FFFFFF"/>
      </a:lt1>
      <a:dk2>
        <a:srgbClr val="242E41"/>
      </a:dk2>
      <a:lt2>
        <a:srgbClr val="E2E8E2"/>
      </a:lt2>
      <a:accent1>
        <a:srgbClr val="C848BE"/>
      </a:accent1>
      <a:accent2>
        <a:srgbClr val="8B36B6"/>
      </a:accent2>
      <a:accent3>
        <a:srgbClr val="6848C8"/>
      </a:accent3>
      <a:accent4>
        <a:srgbClr val="3F53BA"/>
      </a:accent4>
      <a:accent5>
        <a:srgbClr val="4893C8"/>
      </a:accent5>
      <a:accent6>
        <a:srgbClr val="35B3B3"/>
      </a:accent6>
      <a:hlink>
        <a:srgbClr val="4478C0"/>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2E9C55-7C2A-44E2-8DA0-D6817A597D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5D80CD-5F3E-4C37-801A-C2713055F112}">
  <ds:schemaRefs>
    <ds:schemaRef ds:uri="http://schemas.microsoft.com/sharepoint/v3/contenttype/forms"/>
  </ds:schemaRefs>
</ds:datastoreItem>
</file>

<file path=customXml/itemProps3.xml><?xml version="1.0" encoding="utf-8"?>
<ds:datastoreItem xmlns:ds="http://schemas.openxmlformats.org/officeDocument/2006/customXml" ds:itemID="{4DFD0971-1120-444F-AB06-0A057C28E897}">
  <ds:schemaRefs>
    <ds:schemaRef ds:uri="http://purl.org/dc/dcmitype/"/>
    <ds:schemaRef ds:uri="34354c1b-6b8c-435b-ad50-990538c19557"/>
    <ds:schemaRef ds:uri="http://purl.org/dc/terms/"/>
    <ds:schemaRef ds:uri="http://schemas.microsoft.com/office/2006/documentManagement/types"/>
    <ds:schemaRef ds:uri="http://schemas.microsoft.com/office/infopath/2007/PartnerControls"/>
    <ds:schemaRef ds:uri="47a28104-336f-447d-946e-e305ac2bcd47"/>
    <ds:schemaRef ds:uri="http://schemas.openxmlformats.org/package/2006/metadata/core-properties"/>
    <ds:schemaRef ds:uri="http://www.w3.org/XML/1998/namespac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47</TotalTime>
  <Words>926</Words>
  <Application>Microsoft Office PowerPoint</Application>
  <PresentationFormat>Breedbeeld</PresentationFormat>
  <Paragraphs>86</Paragraphs>
  <Slides>16</Slides>
  <Notes>0</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16</vt:i4>
      </vt:variant>
    </vt:vector>
  </HeadingPairs>
  <TitlesOfParts>
    <vt:vector size="27" baseType="lpstr">
      <vt:lpstr>Meiryo</vt:lpstr>
      <vt:lpstr>Arial</vt:lpstr>
      <vt:lpstr>Calibri</vt:lpstr>
      <vt:lpstr>Calibri Light</vt:lpstr>
      <vt:lpstr>Corbel</vt:lpstr>
      <vt:lpstr>OpenSans</vt:lpstr>
      <vt:lpstr>OpenSansSemiBold</vt:lpstr>
      <vt:lpstr>RijksoverheidSansText</vt:lpstr>
      <vt:lpstr>Wingdings</vt:lpstr>
      <vt:lpstr>SketchLinesVTI</vt:lpstr>
      <vt:lpstr>Kantoorthema</vt:lpstr>
      <vt:lpstr>Les 5 Stad en Wijk Leefbaarheid </vt:lpstr>
      <vt:lpstr>Programma</vt:lpstr>
      <vt:lpstr>Tilburg Noord in beeld </vt:lpstr>
      <vt:lpstr>Opdracht: Knelpunten en oplossingen. </vt:lpstr>
      <vt:lpstr>Presentatie met focus op uitgewerkt idee! </vt:lpstr>
      <vt:lpstr>PowerPoint-presentatie</vt:lpstr>
      <vt:lpstr>PowerPoint-presentatie</vt:lpstr>
      <vt:lpstr>PowerPoint-presentatie</vt:lpstr>
      <vt:lpstr>PowerPoint-presentatie</vt:lpstr>
      <vt:lpstr>PowerPoint-presentatie</vt:lpstr>
      <vt:lpstr>PowerPoint-presentatie</vt:lpstr>
      <vt:lpstr>Sociaal domein, wat is dat? </vt:lpstr>
      <vt:lpstr>PowerPoint-presentatie</vt:lpstr>
      <vt:lpstr>PowerPoint-presentatie</vt:lpstr>
      <vt:lpstr>Verbinden tussen alle termen, uitleg en ontwikkelingen. </vt:lpstr>
      <vt:lpstr>Goed weekeinde!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5 Stad en Wijk Leefbaarheid </dc:title>
  <dc:creator>Pascalle Cup</dc:creator>
  <cp:lastModifiedBy>Pascalle Cup</cp:lastModifiedBy>
  <cp:revision>1</cp:revision>
  <cp:lastPrinted>2020-09-24T13:21:09Z</cp:lastPrinted>
  <dcterms:created xsi:type="dcterms:W3CDTF">2020-09-24T12:47:14Z</dcterms:created>
  <dcterms:modified xsi:type="dcterms:W3CDTF">2020-09-24T13:36:41Z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